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79"/>
  </p:normalViewPr>
  <p:slideViewPr>
    <p:cSldViewPr>
      <p:cViewPr varScale="1">
        <p:scale>
          <a:sx n="62" d="100"/>
          <a:sy n="62" d="100"/>
        </p:scale>
        <p:origin x="648"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4006" y="756698"/>
            <a:ext cx="1082040" cy="1125220"/>
          </a:xfrm>
          <a:custGeom>
            <a:avLst/>
            <a:gdLst/>
            <a:ahLst/>
            <a:cxnLst/>
            <a:rect l="l" t="t" r="r" b="b"/>
            <a:pathLst>
              <a:path w="1082039" h="1125220">
                <a:moveTo>
                  <a:pt x="0" y="1124947"/>
                </a:moveTo>
                <a:lnTo>
                  <a:pt x="0" y="0"/>
                </a:lnTo>
                <a:lnTo>
                  <a:pt x="1081622" y="0"/>
                </a:lnTo>
              </a:path>
            </a:pathLst>
          </a:custGeom>
          <a:ln w="28574">
            <a:solidFill>
              <a:srgbClr val="CCA677"/>
            </a:solidFill>
          </a:ln>
        </p:spPr>
        <p:txBody>
          <a:bodyPr wrap="square" lIns="0" tIns="0" rIns="0" bIns="0" rtlCol="0"/>
          <a:lstStyle/>
          <a:p>
            <a:endParaRPr/>
          </a:p>
        </p:txBody>
      </p:sp>
      <p:sp>
        <p:nvSpPr>
          <p:cNvPr id="17" name="bg object 17"/>
          <p:cNvSpPr/>
          <p:nvPr/>
        </p:nvSpPr>
        <p:spPr>
          <a:xfrm>
            <a:off x="5318339" y="3266718"/>
            <a:ext cx="1082040" cy="1125220"/>
          </a:xfrm>
          <a:custGeom>
            <a:avLst/>
            <a:gdLst/>
            <a:ahLst/>
            <a:cxnLst/>
            <a:rect l="l" t="t" r="r" b="b"/>
            <a:pathLst>
              <a:path w="1082039" h="1125220">
                <a:moveTo>
                  <a:pt x="1081622" y="0"/>
                </a:moveTo>
                <a:lnTo>
                  <a:pt x="1081622" y="1124947"/>
                </a:lnTo>
                <a:lnTo>
                  <a:pt x="0" y="1124947"/>
                </a:lnTo>
              </a:path>
            </a:pathLst>
          </a:custGeom>
          <a:ln w="28574">
            <a:solidFill>
              <a:srgbClr val="CCA677"/>
            </a:solidFill>
          </a:ln>
        </p:spPr>
        <p:txBody>
          <a:bodyPr wrap="square" lIns="0" tIns="0" rIns="0" bIns="0" rtlCol="0"/>
          <a:lstStyle/>
          <a:p>
            <a:endParaRPr/>
          </a:p>
        </p:txBody>
      </p:sp>
      <p:sp>
        <p:nvSpPr>
          <p:cNvPr id="2" name="Holder 2"/>
          <p:cNvSpPr>
            <a:spLocks noGrp="1"/>
          </p:cNvSpPr>
          <p:nvPr>
            <p:ph type="ctrTitle"/>
          </p:nvPr>
        </p:nvSpPr>
        <p:spPr>
          <a:xfrm>
            <a:off x="3997642" y="2221610"/>
            <a:ext cx="4196715" cy="6654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tx1"/>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tx1"/>
                </a:solidFill>
                <a:latin typeface="Microsoft Sans Serif"/>
                <a:cs typeface="Microsoft Sans Serif"/>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tx1"/>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DEDEDE"/>
          </a:solidFill>
        </p:spPr>
        <p:txBody>
          <a:bodyPr wrap="square" lIns="0" tIns="0" rIns="0" bIns="0" rtlCol="0"/>
          <a:lstStyle/>
          <a:p>
            <a:endParaRPr/>
          </a:p>
        </p:txBody>
      </p:sp>
      <p:sp>
        <p:nvSpPr>
          <p:cNvPr id="2" name="Holder 2"/>
          <p:cNvSpPr>
            <a:spLocks noGrp="1"/>
          </p:cNvSpPr>
          <p:nvPr>
            <p:ph type="title"/>
          </p:nvPr>
        </p:nvSpPr>
        <p:spPr>
          <a:xfrm>
            <a:off x="384725" y="387384"/>
            <a:ext cx="11422549" cy="665480"/>
          </a:xfrm>
          <a:prstGeom prst="rect">
            <a:avLst/>
          </a:prstGeom>
        </p:spPr>
        <p:txBody>
          <a:bodyPr wrap="square" lIns="0" tIns="0" rIns="0" bIns="0">
            <a:spAutoFit/>
          </a:bodyPr>
          <a:lstStyle>
            <a:lvl1pPr>
              <a:defRPr sz="4200" b="0" i="0">
                <a:solidFill>
                  <a:schemeClr val="tx1"/>
                </a:solidFill>
                <a:latin typeface="Microsoft Sans Serif"/>
                <a:cs typeface="Microsoft Sans Serif"/>
              </a:defRPr>
            </a:lvl1pPr>
          </a:lstStyle>
          <a:p>
            <a:endParaRPr/>
          </a:p>
        </p:txBody>
      </p:sp>
      <p:sp>
        <p:nvSpPr>
          <p:cNvPr id="3" name="Holder 3"/>
          <p:cNvSpPr>
            <a:spLocks noGrp="1"/>
          </p:cNvSpPr>
          <p:nvPr>
            <p:ph type="body" idx="1"/>
          </p:nvPr>
        </p:nvSpPr>
        <p:spPr>
          <a:xfrm>
            <a:off x="755650" y="2432050"/>
            <a:ext cx="11003280" cy="3975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02/ev" TargetMode="External"/><Relationship Id="rId2" Type="http://schemas.openxmlformats.org/officeDocument/2006/relationships/hyperlink" Target="https://www.academia.edu/4289664/Jimenez_Estrada_2005_Tree_of_Life_as_Resear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yfn.ca/wp-content/uploads/2016/10/Honouring-our-strengths-Culture-as-treatment-resource-guide.pdf" TargetMode="External"/><Relationship Id="rId2" Type="http://schemas.openxmlformats.org/officeDocument/2006/relationships/hyperlink" Target="https://anchor.fm/terri-suntjens" TargetMode="External"/><Relationship Id="rId1" Type="http://schemas.openxmlformats.org/officeDocument/2006/relationships/slideLayout" Target="../slideLayouts/slideLayout2.xml"/><Relationship Id="rId4" Type="http://schemas.openxmlformats.org/officeDocument/2006/relationships/hyperlink" Target="https://doi.org/10.7202/1069528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4" name="object 4"/>
          <p:cNvSpPr txBox="1"/>
          <p:nvPr/>
        </p:nvSpPr>
        <p:spPr>
          <a:xfrm>
            <a:off x="5791200" y="4258820"/>
            <a:ext cx="4756151" cy="891540"/>
          </a:xfrm>
          <a:prstGeom prst="rect">
            <a:avLst/>
          </a:prstGeom>
        </p:spPr>
        <p:txBody>
          <a:bodyPr vert="horz" wrap="square" lIns="0" tIns="140335" rIns="0" bIns="0" rtlCol="0">
            <a:spAutoFit/>
          </a:bodyPr>
          <a:lstStyle/>
          <a:p>
            <a:pPr marR="5080" algn="r">
              <a:lnSpc>
                <a:spcPct val="100000"/>
              </a:lnSpc>
              <a:spcBef>
                <a:spcPts val="1105"/>
              </a:spcBef>
            </a:pPr>
            <a:r>
              <a:rPr sz="2000" i="1" spc="-110" dirty="0">
                <a:solidFill>
                  <a:srgbClr val="FFFFFF"/>
                </a:solidFill>
                <a:latin typeface="Trebuchet MS"/>
                <a:cs typeface="Trebuchet MS"/>
              </a:rPr>
              <a:t>Marisa </a:t>
            </a:r>
            <a:r>
              <a:rPr sz="2000" i="1" spc="-135" dirty="0">
                <a:solidFill>
                  <a:srgbClr val="FFFFFF"/>
                </a:solidFill>
                <a:latin typeface="Trebuchet MS"/>
                <a:cs typeface="Trebuchet MS"/>
              </a:rPr>
              <a:t>Van </a:t>
            </a:r>
            <a:r>
              <a:rPr sz="2000" i="1" spc="-120" dirty="0">
                <a:solidFill>
                  <a:srgbClr val="FFFFFF"/>
                </a:solidFill>
                <a:latin typeface="Trebuchet MS"/>
                <a:cs typeface="Trebuchet MS"/>
              </a:rPr>
              <a:t>Bavel</a:t>
            </a:r>
            <a:r>
              <a:rPr sz="2000" i="1" spc="-340" dirty="0">
                <a:solidFill>
                  <a:srgbClr val="FFFFFF"/>
                </a:solidFill>
                <a:latin typeface="Trebuchet MS"/>
                <a:cs typeface="Trebuchet MS"/>
              </a:rPr>
              <a:t>, </a:t>
            </a:r>
            <a:r>
              <a:rPr sz="2000" i="1" spc="-55" dirty="0">
                <a:solidFill>
                  <a:srgbClr val="FFFFFF"/>
                </a:solidFill>
                <a:latin typeface="Trebuchet MS"/>
                <a:cs typeface="Trebuchet MS"/>
              </a:rPr>
              <a:t>MSc</a:t>
            </a:r>
            <a:r>
              <a:rPr sz="2000" i="1" spc="-345" dirty="0">
                <a:solidFill>
                  <a:srgbClr val="FFFFFF"/>
                </a:solidFill>
                <a:latin typeface="Trebuchet MS"/>
                <a:cs typeface="Trebuchet MS"/>
              </a:rPr>
              <a:t>. </a:t>
            </a:r>
            <a:r>
              <a:rPr sz="2000" i="1" spc="-190" dirty="0">
                <a:solidFill>
                  <a:srgbClr val="FFFFFF"/>
                </a:solidFill>
                <a:latin typeface="Trebuchet MS"/>
                <a:cs typeface="Trebuchet MS"/>
              </a:rPr>
              <a:t>Candidate au </a:t>
            </a:r>
            <a:r>
              <a:rPr sz="2000" i="1" spc="-250" dirty="0">
                <a:solidFill>
                  <a:srgbClr val="FFFFFF"/>
                </a:solidFill>
                <a:latin typeface="Trebuchet MS"/>
                <a:cs typeface="Trebuchet MS"/>
              </a:rPr>
              <a:t>doctorat</a:t>
            </a:r>
            <a:endParaRPr sz="2000" dirty="0">
              <a:latin typeface="Trebuchet MS"/>
              <a:cs typeface="Trebuchet MS"/>
            </a:endParaRPr>
          </a:p>
          <a:p>
            <a:pPr marR="5715" algn="r">
              <a:lnSpc>
                <a:spcPct val="100000"/>
              </a:lnSpc>
              <a:spcBef>
                <a:spcPts val="1010"/>
              </a:spcBef>
            </a:pPr>
            <a:r>
              <a:rPr sz="2000" i="1" spc="-235" dirty="0">
                <a:solidFill>
                  <a:srgbClr val="FFFFFF"/>
                </a:solidFill>
                <a:latin typeface="Trebuchet MS"/>
                <a:cs typeface="Trebuchet MS"/>
              </a:rPr>
              <a:t>Université </a:t>
            </a:r>
            <a:r>
              <a:rPr sz="2000" i="1" spc="-260" dirty="0">
                <a:solidFill>
                  <a:srgbClr val="FFFFFF"/>
                </a:solidFill>
                <a:latin typeface="Trebuchet MS"/>
                <a:cs typeface="Trebuchet MS"/>
              </a:rPr>
              <a:t>de </a:t>
            </a:r>
            <a:r>
              <a:rPr sz="2000" i="1" spc="-235" dirty="0">
                <a:solidFill>
                  <a:srgbClr val="FFFFFF"/>
                </a:solidFill>
                <a:latin typeface="Trebuchet MS"/>
                <a:cs typeface="Trebuchet MS"/>
              </a:rPr>
              <a:t>Calgary</a:t>
            </a:r>
            <a:endParaRPr sz="2000" dirty="0">
              <a:latin typeface="Trebuchet MS"/>
              <a:cs typeface="Trebuchet MS"/>
            </a:endParaRPr>
          </a:p>
        </p:txBody>
      </p:sp>
      <p:grpSp>
        <p:nvGrpSpPr>
          <p:cNvPr id="5" name="object 5"/>
          <p:cNvGrpSpPr/>
          <p:nvPr/>
        </p:nvGrpSpPr>
        <p:grpSpPr>
          <a:xfrm>
            <a:off x="534923" y="251459"/>
            <a:ext cx="11122660" cy="1405255"/>
            <a:chOff x="534923" y="251459"/>
            <a:chExt cx="11122660" cy="1405255"/>
          </a:xfrm>
        </p:grpSpPr>
        <p:pic>
          <p:nvPicPr>
            <p:cNvPr id="6" name="object 6"/>
            <p:cNvPicPr/>
            <p:nvPr/>
          </p:nvPicPr>
          <p:blipFill>
            <a:blip r:embed="rId3" cstate="print"/>
            <a:stretch>
              <a:fillRect/>
            </a:stretch>
          </p:blipFill>
          <p:spPr>
            <a:xfrm>
              <a:off x="534923" y="251460"/>
              <a:ext cx="2161031" cy="1405127"/>
            </a:xfrm>
            <a:prstGeom prst="rect">
              <a:avLst/>
            </a:prstGeom>
          </p:spPr>
        </p:pic>
        <p:pic>
          <p:nvPicPr>
            <p:cNvPr id="7" name="object 7"/>
            <p:cNvPicPr/>
            <p:nvPr/>
          </p:nvPicPr>
          <p:blipFill>
            <a:blip r:embed="rId4" cstate="print"/>
            <a:stretch>
              <a:fillRect/>
            </a:stretch>
          </p:blipFill>
          <p:spPr>
            <a:xfrm>
              <a:off x="10011156" y="251459"/>
              <a:ext cx="1645919" cy="1222230"/>
            </a:xfrm>
            <a:prstGeom prst="rect">
              <a:avLst/>
            </a:prstGeom>
          </p:spPr>
        </p:pic>
      </p:grpSp>
      <p:sp>
        <p:nvSpPr>
          <p:cNvPr id="10" name="Rectangle 9">
            <a:extLst>
              <a:ext uri="{FF2B5EF4-FFF2-40B4-BE49-F238E27FC236}">
                <a16:creationId xmlns:a16="http://schemas.microsoft.com/office/drawing/2014/main" id="{2033F315-3C73-1754-7CA7-86BC740D1E9D}"/>
              </a:ext>
            </a:extLst>
          </p:cNvPr>
          <p:cNvSpPr/>
          <p:nvPr/>
        </p:nvSpPr>
        <p:spPr>
          <a:xfrm>
            <a:off x="1376893" y="2736232"/>
            <a:ext cx="9172956"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b="1" spc="300" dirty="0">
                <a:latin typeface="Trebuchet MS"/>
                <a:cs typeface="Trebuchet MS"/>
              </a:rPr>
              <a:t>MÉTHODOLOGIES AUTOCHTONES EN MATIÈRE D’ÉVALUATION </a:t>
            </a:r>
            <a:endParaRPr lang="fr-F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49452" y="2638044"/>
            <a:ext cx="2490470" cy="3103245"/>
            <a:chOff x="949452" y="2638044"/>
            <a:chExt cx="2490470" cy="3103245"/>
          </a:xfrm>
        </p:grpSpPr>
        <p:sp>
          <p:nvSpPr>
            <p:cNvPr id="4" name="object 4"/>
            <p:cNvSpPr/>
            <p:nvPr/>
          </p:nvSpPr>
          <p:spPr>
            <a:xfrm>
              <a:off x="949452" y="2638044"/>
              <a:ext cx="2490470" cy="3103245"/>
            </a:xfrm>
            <a:custGeom>
              <a:avLst/>
              <a:gdLst/>
              <a:ahLst/>
              <a:cxnLst/>
              <a:rect l="l" t="t" r="r" b="b"/>
              <a:pathLst>
                <a:path w="2490470" h="3103245">
                  <a:moveTo>
                    <a:pt x="2490216" y="0"/>
                  </a:moveTo>
                  <a:lnTo>
                    <a:pt x="0" y="0"/>
                  </a:lnTo>
                  <a:lnTo>
                    <a:pt x="0" y="3102864"/>
                  </a:lnTo>
                  <a:lnTo>
                    <a:pt x="2490216" y="3102864"/>
                  </a:lnTo>
                  <a:lnTo>
                    <a:pt x="2490216" y="0"/>
                  </a:lnTo>
                  <a:close/>
                </a:path>
              </a:pathLst>
            </a:custGeom>
            <a:solidFill>
              <a:srgbClr val="D1E4FF">
                <a:alpha val="90194"/>
              </a:srgbClr>
            </a:solidFill>
          </p:spPr>
          <p:txBody>
            <a:bodyPr wrap="square" lIns="0" tIns="0" rIns="0" bIns="0" rtlCol="0"/>
            <a:lstStyle/>
            <a:p>
              <a:endParaRPr/>
            </a:p>
          </p:txBody>
        </p:sp>
        <p:sp>
          <p:nvSpPr>
            <p:cNvPr id="5" name="object 5"/>
            <p:cNvSpPr/>
            <p:nvPr/>
          </p:nvSpPr>
          <p:spPr>
            <a:xfrm>
              <a:off x="1729740" y="2948940"/>
              <a:ext cx="931544" cy="929640"/>
            </a:xfrm>
            <a:custGeom>
              <a:avLst/>
              <a:gdLst/>
              <a:ahLst/>
              <a:cxnLst/>
              <a:rect l="l" t="t" r="r" b="b"/>
              <a:pathLst>
                <a:path w="931544" h="929639">
                  <a:moveTo>
                    <a:pt x="465581" y="0"/>
                  </a:moveTo>
                  <a:lnTo>
                    <a:pt x="417978" y="2399"/>
                  </a:lnTo>
                  <a:lnTo>
                    <a:pt x="371750" y="9443"/>
                  </a:lnTo>
                  <a:lnTo>
                    <a:pt x="327131" y="20896"/>
                  </a:lnTo>
                  <a:lnTo>
                    <a:pt x="284355" y="36527"/>
                  </a:lnTo>
                  <a:lnTo>
                    <a:pt x="243656" y="56100"/>
                  </a:lnTo>
                  <a:lnTo>
                    <a:pt x="205269" y="79382"/>
                  </a:lnTo>
                  <a:lnTo>
                    <a:pt x="169427" y="106140"/>
                  </a:lnTo>
                  <a:lnTo>
                    <a:pt x="136364" y="136140"/>
                  </a:lnTo>
                  <a:lnTo>
                    <a:pt x="106315" y="169149"/>
                  </a:lnTo>
                  <a:lnTo>
                    <a:pt x="79513" y="204932"/>
                  </a:lnTo>
                  <a:lnTo>
                    <a:pt x="56192" y="243257"/>
                  </a:lnTo>
                  <a:lnTo>
                    <a:pt x="36587" y="283889"/>
                  </a:lnTo>
                  <a:lnTo>
                    <a:pt x="20931" y="326594"/>
                  </a:lnTo>
                  <a:lnTo>
                    <a:pt x="9458" y="371141"/>
                  </a:lnTo>
                  <a:lnTo>
                    <a:pt x="2403" y="417294"/>
                  </a:lnTo>
                  <a:lnTo>
                    <a:pt x="0" y="464820"/>
                  </a:lnTo>
                  <a:lnTo>
                    <a:pt x="2403" y="512345"/>
                  </a:lnTo>
                  <a:lnTo>
                    <a:pt x="9458" y="558498"/>
                  </a:lnTo>
                  <a:lnTo>
                    <a:pt x="20931" y="603045"/>
                  </a:lnTo>
                  <a:lnTo>
                    <a:pt x="36587" y="645750"/>
                  </a:lnTo>
                  <a:lnTo>
                    <a:pt x="56192" y="686382"/>
                  </a:lnTo>
                  <a:lnTo>
                    <a:pt x="79513" y="724707"/>
                  </a:lnTo>
                  <a:lnTo>
                    <a:pt x="106315" y="760490"/>
                  </a:lnTo>
                  <a:lnTo>
                    <a:pt x="136364" y="793499"/>
                  </a:lnTo>
                  <a:lnTo>
                    <a:pt x="169427" y="823499"/>
                  </a:lnTo>
                  <a:lnTo>
                    <a:pt x="205269" y="850257"/>
                  </a:lnTo>
                  <a:lnTo>
                    <a:pt x="243656" y="873539"/>
                  </a:lnTo>
                  <a:lnTo>
                    <a:pt x="284355" y="893112"/>
                  </a:lnTo>
                  <a:lnTo>
                    <a:pt x="327131" y="908743"/>
                  </a:lnTo>
                  <a:lnTo>
                    <a:pt x="371750" y="920196"/>
                  </a:lnTo>
                  <a:lnTo>
                    <a:pt x="417978" y="927240"/>
                  </a:lnTo>
                  <a:lnTo>
                    <a:pt x="465581" y="929640"/>
                  </a:lnTo>
                  <a:lnTo>
                    <a:pt x="513185" y="927240"/>
                  </a:lnTo>
                  <a:lnTo>
                    <a:pt x="559413" y="920196"/>
                  </a:lnTo>
                  <a:lnTo>
                    <a:pt x="604032" y="908743"/>
                  </a:lnTo>
                  <a:lnTo>
                    <a:pt x="646808" y="893112"/>
                  </a:lnTo>
                  <a:lnTo>
                    <a:pt x="687507" y="873539"/>
                  </a:lnTo>
                  <a:lnTo>
                    <a:pt x="725894" y="850257"/>
                  </a:lnTo>
                  <a:lnTo>
                    <a:pt x="761736" y="823499"/>
                  </a:lnTo>
                  <a:lnTo>
                    <a:pt x="794799" y="793499"/>
                  </a:lnTo>
                  <a:lnTo>
                    <a:pt x="824848" y="760490"/>
                  </a:lnTo>
                  <a:lnTo>
                    <a:pt x="851650" y="724707"/>
                  </a:lnTo>
                  <a:lnTo>
                    <a:pt x="874971" y="686382"/>
                  </a:lnTo>
                  <a:lnTo>
                    <a:pt x="894576" y="645750"/>
                  </a:lnTo>
                  <a:lnTo>
                    <a:pt x="910232" y="603045"/>
                  </a:lnTo>
                  <a:lnTo>
                    <a:pt x="921705" y="558498"/>
                  </a:lnTo>
                  <a:lnTo>
                    <a:pt x="928760" y="512345"/>
                  </a:lnTo>
                  <a:lnTo>
                    <a:pt x="931163" y="464820"/>
                  </a:lnTo>
                  <a:lnTo>
                    <a:pt x="928760" y="417294"/>
                  </a:lnTo>
                  <a:lnTo>
                    <a:pt x="921705" y="371141"/>
                  </a:lnTo>
                  <a:lnTo>
                    <a:pt x="910232" y="326594"/>
                  </a:lnTo>
                  <a:lnTo>
                    <a:pt x="894576" y="283889"/>
                  </a:lnTo>
                  <a:lnTo>
                    <a:pt x="874971" y="243257"/>
                  </a:lnTo>
                  <a:lnTo>
                    <a:pt x="851650" y="204932"/>
                  </a:lnTo>
                  <a:lnTo>
                    <a:pt x="824848" y="169149"/>
                  </a:lnTo>
                  <a:lnTo>
                    <a:pt x="794799" y="136140"/>
                  </a:lnTo>
                  <a:lnTo>
                    <a:pt x="761736" y="106140"/>
                  </a:lnTo>
                  <a:lnTo>
                    <a:pt x="725894" y="79382"/>
                  </a:lnTo>
                  <a:lnTo>
                    <a:pt x="687507" y="56100"/>
                  </a:lnTo>
                  <a:lnTo>
                    <a:pt x="646808" y="36527"/>
                  </a:lnTo>
                  <a:lnTo>
                    <a:pt x="604032" y="20896"/>
                  </a:lnTo>
                  <a:lnTo>
                    <a:pt x="559413" y="9443"/>
                  </a:lnTo>
                  <a:lnTo>
                    <a:pt x="513185" y="2399"/>
                  </a:lnTo>
                  <a:lnTo>
                    <a:pt x="465581" y="0"/>
                  </a:lnTo>
                  <a:close/>
                </a:path>
              </a:pathLst>
            </a:custGeom>
            <a:solidFill>
              <a:srgbClr val="58B2FF"/>
            </a:solidFill>
          </p:spPr>
          <p:txBody>
            <a:bodyPr wrap="square" lIns="0" tIns="0" rIns="0" bIns="0" rtlCol="0"/>
            <a:lstStyle/>
            <a:p>
              <a:endParaRPr/>
            </a:p>
          </p:txBody>
        </p:sp>
        <p:sp>
          <p:nvSpPr>
            <p:cNvPr id="6" name="object 6"/>
            <p:cNvSpPr/>
            <p:nvPr/>
          </p:nvSpPr>
          <p:spPr>
            <a:xfrm>
              <a:off x="1729740" y="2948940"/>
              <a:ext cx="931544" cy="929640"/>
            </a:xfrm>
            <a:custGeom>
              <a:avLst/>
              <a:gdLst/>
              <a:ahLst/>
              <a:cxnLst/>
              <a:rect l="l" t="t" r="r" b="b"/>
              <a:pathLst>
                <a:path w="931544" h="929639">
                  <a:moveTo>
                    <a:pt x="0" y="464820"/>
                  </a:moveTo>
                  <a:lnTo>
                    <a:pt x="2403" y="417294"/>
                  </a:lnTo>
                  <a:lnTo>
                    <a:pt x="9458" y="371141"/>
                  </a:lnTo>
                  <a:lnTo>
                    <a:pt x="20931" y="326594"/>
                  </a:lnTo>
                  <a:lnTo>
                    <a:pt x="36587" y="283889"/>
                  </a:lnTo>
                  <a:lnTo>
                    <a:pt x="56192" y="243257"/>
                  </a:lnTo>
                  <a:lnTo>
                    <a:pt x="79513" y="204932"/>
                  </a:lnTo>
                  <a:lnTo>
                    <a:pt x="106315" y="169149"/>
                  </a:lnTo>
                  <a:lnTo>
                    <a:pt x="136364" y="136140"/>
                  </a:lnTo>
                  <a:lnTo>
                    <a:pt x="169427" y="106140"/>
                  </a:lnTo>
                  <a:lnTo>
                    <a:pt x="205269" y="79382"/>
                  </a:lnTo>
                  <a:lnTo>
                    <a:pt x="243656" y="56100"/>
                  </a:lnTo>
                  <a:lnTo>
                    <a:pt x="284355" y="36527"/>
                  </a:lnTo>
                  <a:lnTo>
                    <a:pt x="327131" y="20896"/>
                  </a:lnTo>
                  <a:lnTo>
                    <a:pt x="371750" y="9443"/>
                  </a:lnTo>
                  <a:lnTo>
                    <a:pt x="417978" y="2399"/>
                  </a:lnTo>
                  <a:lnTo>
                    <a:pt x="465581" y="0"/>
                  </a:lnTo>
                  <a:lnTo>
                    <a:pt x="513185" y="2399"/>
                  </a:lnTo>
                  <a:lnTo>
                    <a:pt x="559413" y="9443"/>
                  </a:lnTo>
                  <a:lnTo>
                    <a:pt x="604032" y="20896"/>
                  </a:lnTo>
                  <a:lnTo>
                    <a:pt x="646808" y="36527"/>
                  </a:lnTo>
                  <a:lnTo>
                    <a:pt x="687507" y="56100"/>
                  </a:lnTo>
                  <a:lnTo>
                    <a:pt x="725894" y="79382"/>
                  </a:lnTo>
                  <a:lnTo>
                    <a:pt x="761736" y="106140"/>
                  </a:lnTo>
                  <a:lnTo>
                    <a:pt x="794799" y="136140"/>
                  </a:lnTo>
                  <a:lnTo>
                    <a:pt x="824848" y="169149"/>
                  </a:lnTo>
                  <a:lnTo>
                    <a:pt x="851650" y="204932"/>
                  </a:lnTo>
                  <a:lnTo>
                    <a:pt x="874971" y="243257"/>
                  </a:lnTo>
                  <a:lnTo>
                    <a:pt x="894576" y="283889"/>
                  </a:lnTo>
                  <a:lnTo>
                    <a:pt x="910232" y="326594"/>
                  </a:lnTo>
                  <a:lnTo>
                    <a:pt x="921705" y="371141"/>
                  </a:lnTo>
                  <a:lnTo>
                    <a:pt x="928760" y="417294"/>
                  </a:lnTo>
                  <a:lnTo>
                    <a:pt x="931163" y="464820"/>
                  </a:lnTo>
                  <a:lnTo>
                    <a:pt x="928760" y="512345"/>
                  </a:lnTo>
                  <a:lnTo>
                    <a:pt x="921705" y="558498"/>
                  </a:lnTo>
                  <a:lnTo>
                    <a:pt x="910232" y="603045"/>
                  </a:lnTo>
                  <a:lnTo>
                    <a:pt x="894576" y="645750"/>
                  </a:lnTo>
                  <a:lnTo>
                    <a:pt x="874971" y="686382"/>
                  </a:lnTo>
                  <a:lnTo>
                    <a:pt x="851650" y="724707"/>
                  </a:lnTo>
                  <a:lnTo>
                    <a:pt x="824848" y="760490"/>
                  </a:lnTo>
                  <a:lnTo>
                    <a:pt x="794799" y="793499"/>
                  </a:lnTo>
                  <a:lnTo>
                    <a:pt x="761736" y="823499"/>
                  </a:lnTo>
                  <a:lnTo>
                    <a:pt x="725894" y="850257"/>
                  </a:lnTo>
                  <a:lnTo>
                    <a:pt x="687507" y="873539"/>
                  </a:lnTo>
                  <a:lnTo>
                    <a:pt x="646808" y="893112"/>
                  </a:lnTo>
                  <a:lnTo>
                    <a:pt x="604032" y="908743"/>
                  </a:lnTo>
                  <a:lnTo>
                    <a:pt x="559413" y="920196"/>
                  </a:lnTo>
                  <a:lnTo>
                    <a:pt x="513185" y="927240"/>
                  </a:lnTo>
                  <a:lnTo>
                    <a:pt x="465581" y="929640"/>
                  </a:lnTo>
                  <a:lnTo>
                    <a:pt x="417978" y="927240"/>
                  </a:lnTo>
                  <a:lnTo>
                    <a:pt x="371750" y="920196"/>
                  </a:lnTo>
                  <a:lnTo>
                    <a:pt x="327131" y="908743"/>
                  </a:lnTo>
                  <a:lnTo>
                    <a:pt x="284355" y="893112"/>
                  </a:lnTo>
                  <a:lnTo>
                    <a:pt x="243656" y="873539"/>
                  </a:lnTo>
                  <a:lnTo>
                    <a:pt x="205269" y="850257"/>
                  </a:lnTo>
                  <a:lnTo>
                    <a:pt x="169427" y="823499"/>
                  </a:lnTo>
                  <a:lnTo>
                    <a:pt x="136364" y="793499"/>
                  </a:lnTo>
                  <a:lnTo>
                    <a:pt x="106315" y="760490"/>
                  </a:lnTo>
                  <a:lnTo>
                    <a:pt x="79513" y="724707"/>
                  </a:lnTo>
                  <a:lnTo>
                    <a:pt x="56192" y="686382"/>
                  </a:lnTo>
                  <a:lnTo>
                    <a:pt x="36587" y="645750"/>
                  </a:lnTo>
                  <a:lnTo>
                    <a:pt x="20931" y="603045"/>
                  </a:lnTo>
                  <a:lnTo>
                    <a:pt x="9458" y="558498"/>
                  </a:lnTo>
                  <a:lnTo>
                    <a:pt x="2403" y="512345"/>
                  </a:lnTo>
                  <a:lnTo>
                    <a:pt x="0" y="464820"/>
                  </a:lnTo>
                  <a:close/>
                </a:path>
              </a:pathLst>
            </a:custGeom>
            <a:ln w="12192">
              <a:solidFill>
                <a:srgbClr val="58B2FF"/>
              </a:solidFill>
            </a:ln>
          </p:spPr>
          <p:txBody>
            <a:bodyPr wrap="square" lIns="0" tIns="0" rIns="0" bIns="0" rtlCol="0"/>
            <a:lstStyle/>
            <a:p>
              <a:endParaRPr/>
            </a:p>
          </p:txBody>
        </p:sp>
      </p:grpSp>
      <p:sp>
        <p:nvSpPr>
          <p:cNvPr id="7" name="object 7"/>
          <p:cNvSpPr txBox="1"/>
          <p:nvPr/>
        </p:nvSpPr>
        <p:spPr>
          <a:xfrm>
            <a:off x="939178" y="3039881"/>
            <a:ext cx="2490470" cy="736740"/>
          </a:xfrm>
          <a:prstGeom prst="rect">
            <a:avLst/>
          </a:prstGeom>
        </p:spPr>
        <p:txBody>
          <a:bodyPr vert="horz" wrap="square" lIns="0" tIns="13335" rIns="0" bIns="0" rtlCol="0">
            <a:spAutoFit/>
          </a:bodyPr>
          <a:lstStyle/>
          <a:p>
            <a:pPr algn="ctr">
              <a:lnSpc>
                <a:spcPct val="100000"/>
              </a:lnSpc>
              <a:spcBef>
                <a:spcPts val="105"/>
              </a:spcBef>
            </a:pPr>
            <a:r>
              <a:rPr sz="4700" spc="-114" dirty="0">
                <a:solidFill>
                  <a:srgbClr val="FFFFFF"/>
                </a:solidFill>
                <a:latin typeface="Trebuchet MS"/>
                <a:cs typeface="Trebuchet MS"/>
              </a:rPr>
              <a:t>1</a:t>
            </a:r>
            <a:endParaRPr sz="4700" dirty="0">
              <a:latin typeface="Trebuchet MS"/>
              <a:cs typeface="Trebuchet MS"/>
            </a:endParaRPr>
          </a:p>
        </p:txBody>
      </p:sp>
      <p:sp>
        <p:nvSpPr>
          <p:cNvPr id="8" name="object 8"/>
          <p:cNvSpPr/>
          <p:nvPr/>
        </p:nvSpPr>
        <p:spPr>
          <a:xfrm>
            <a:off x="949452" y="5740908"/>
            <a:ext cx="2490470" cy="0"/>
          </a:xfrm>
          <a:custGeom>
            <a:avLst/>
            <a:gdLst/>
            <a:ahLst/>
            <a:cxnLst/>
            <a:rect l="l" t="t" r="r" b="b"/>
            <a:pathLst>
              <a:path w="2490470">
                <a:moveTo>
                  <a:pt x="0" y="0"/>
                </a:moveTo>
                <a:lnTo>
                  <a:pt x="2490216" y="0"/>
                </a:lnTo>
                <a:lnTo>
                  <a:pt x="0" y="0"/>
                </a:lnTo>
                <a:close/>
              </a:path>
            </a:pathLst>
          </a:custGeom>
          <a:ln w="12192">
            <a:solidFill>
              <a:srgbClr val="5397FF"/>
            </a:solidFill>
          </a:ln>
        </p:spPr>
        <p:txBody>
          <a:bodyPr wrap="square" lIns="0" tIns="0" rIns="0" bIns="0" rtlCol="0"/>
          <a:lstStyle/>
          <a:p>
            <a:endParaRPr/>
          </a:p>
        </p:txBody>
      </p:sp>
      <p:grpSp>
        <p:nvGrpSpPr>
          <p:cNvPr id="9" name="object 9"/>
          <p:cNvGrpSpPr/>
          <p:nvPr/>
        </p:nvGrpSpPr>
        <p:grpSpPr>
          <a:xfrm>
            <a:off x="3688079" y="2638044"/>
            <a:ext cx="2490470" cy="3103245"/>
            <a:chOff x="3688079" y="2638044"/>
            <a:chExt cx="2490470" cy="3103245"/>
          </a:xfrm>
        </p:grpSpPr>
        <p:sp>
          <p:nvSpPr>
            <p:cNvPr id="10" name="object 10"/>
            <p:cNvSpPr/>
            <p:nvPr/>
          </p:nvSpPr>
          <p:spPr>
            <a:xfrm>
              <a:off x="3688079" y="2638044"/>
              <a:ext cx="2490470" cy="3103245"/>
            </a:xfrm>
            <a:custGeom>
              <a:avLst/>
              <a:gdLst/>
              <a:ahLst/>
              <a:cxnLst/>
              <a:rect l="l" t="t" r="r" b="b"/>
              <a:pathLst>
                <a:path w="2490470" h="3103245">
                  <a:moveTo>
                    <a:pt x="2490216" y="0"/>
                  </a:moveTo>
                  <a:lnTo>
                    <a:pt x="0" y="0"/>
                  </a:lnTo>
                  <a:lnTo>
                    <a:pt x="0" y="3102864"/>
                  </a:lnTo>
                  <a:lnTo>
                    <a:pt x="2490216" y="3102864"/>
                  </a:lnTo>
                  <a:lnTo>
                    <a:pt x="2490216" y="0"/>
                  </a:lnTo>
                  <a:close/>
                </a:path>
              </a:pathLst>
            </a:custGeom>
            <a:solidFill>
              <a:srgbClr val="D0D8FF">
                <a:alpha val="90194"/>
              </a:srgbClr>
            </a:solidFill>
          </p:spPr>
          <p:txBody>
            <a:bodyPr wrap="square" lIns="0" tIns="0" rIns="0" bIns="0" rtlCol="0"/>
            <a:lstStyle/>
            <a:p>
              <a:endParaRPr/>
            </a:p>
          </p:txBody>
        </p:sp>
        <p:sp>
          <p:nvSpPr>
            <p:cNvPr id="11" name="object 11"/>
            <p:cNvSpPr/>
            <p:nvPr/>
          </p:nvSpPr>
          <p:spPr>
            <a:xfrm>
              <a:off x="4468367" y="2948940"/>
              <a:ext cx="931544" cy="929640"/>
            </a:xfrm>
            <a:custGeom>
              <a:avLst/>
              <a:gdLst/>
              <a:ahLst/>
              <a:cxnLst/>
              <a:rect l="l" t="t" r="r" b="b"/>
              <a:pathLst>
                <a:path w="931545" h="929639">
                  <a:moveTo>
                    <a:pt x="465581" y="0"/>
                  </a:moveTo>
                  <a:lnTo>
                    <a:pt x="417978" y="2399"/>
                  </a:lnTo>
                  <a:lnTo>
                    <a:pt x="371750" y="9443"/>
                  </a:lnTo>
                  <a:lnTo>
                    <a:pt x="327131" y="20896"/>
                  </a:lnTo>
                  <a:lnTo>
                    <a:pt x="284355" y="36527"/>
                  </a:lnTo>
                  <a:lnTo>
                    <a:pt x="243656" y="56100"/>
                  </a:lnTo>
                  <a:lnTo>
                    <a:pt x="205269" y="79382"/>
                  </a:lnTo>
                  <a:lnTo>
                    <a:pt x="169427" y="106140"/>
                  </a:lnTo>
                  <a:lnTo>
                    <a:pt x="136364" y="136140"/>
                  </a:lnTo>
                  <a:lnTo>
                    <a:pt x="106315" y="169149"/>
                  </a:lnTo>
                  <a:lnTo>
                    <a:pt x="79513" y="204932"/>
                  </a:lnTo>
                  <a:lnTo>
                    <a:pt x="56192" y="243257"/>
                  </a:lnTo>
                  <a:lnTo>
                    <a:pt x="36587" y="283889"/>
                  </a:lnTo>
                  <a:lnTo>
                    <a:pt x="20931" y="326594"/>
                  </a:lnTo>
                  <a:lnTo>
                    <a:pt x="9458" y="371141"/>
                  </a:lnTo>
                  <a:lnTo>
                    <a:pt x="2403" y="417294"/>
                  </a:lnTo>
                  <a:lnTo>
                    <a:pt x="0" y="464820"/>
                  </a:lnTo>
                  <a:lnTo>
                    <a:pt x="2403" y="512345"/>
                  </a:lnTo>
                  <a:lnTo>
                    <a:pt x="9458" y="558498"/>
                  </a:lnTo>
                  <a:lnTo>
                    <a:pt x="20931" y="603045"/>
                  </a:lnTo>
                  <a:lnTo>
                    <a:pt x="36587" y="645750"/>
                  </a:lnTo>
                  <a:lnTo>
                    <a:pt x="56192" y="686382"/>
                  </a:lnTo>
                  <a:lnTo>
                    <a:pt x="79513" y="724707"/>
                  </a:lnTo>
                  <a:lnTo>
                    <a:pt x="106315" y="760490"/>
                  </a:lnTo>
                  <a:lnTo>
                    <a:pt x="136364" y="793499"/>
                  </a:lnTo>
                  <a:lnTo>
                    <a:pt x="169427" y="823499"/>
                  </a:lnTo>
                  <a:lnTo>
                    <a:pt x="205269" y="850257"/>
                  </a:lnTo>
                  <a:lnTo>
                    <a:pt x="243656" y="873539"/>
                  </a:lnTo>
                  <a:lnTo>
                    <a:pt x="284355" y="893112"/>
                  </a:lnTo>
                  <a:lnTo>
                    <a:pt x="327131" y="908743"/>
                  </a:lnTo>
                  <a:lnTo>
                    <a:pt x="371750" y="920196"/>
                  </a:lnTo>
                  <a:lnTo>
                    <a:pt x="417978" y="927240"/>
                  </a:lnTo>
                  <a:lnTo>
                    <a:pt x="465581" y="929640"/>
                  </a:lnTo>
                  <a:lnTo>
                    <a:pt x="513185" y="927240"/>
                  </a:lnTo>
                  <a:lnTo>
                    <a:pt x="559413" y="920196"/>
                  </a:lnTo>
                  <a:lnTo>
                    <a:pt x="604032" y="908743"/>
                  </a:lnTo>
                  <a:lnTo>
                    <a:pt x="646808" y="893112"/>
                  </a:lnTo>
                  <a:lnTo>
                    <a:pt x="687507" y="873539"/>
                  </a:lnTo>
                  <a:lnTo>
                    <a:pt x="725894" y="850257"/>
                  </a:lnTo>
                  <a:lnTo>
                    <a:pt x="761736" y="823499"/>
                  </a:lnTo>
                  <a:lnTo>
                    <a:pt x="794799" y="793499"/>
                  </a:lnTo>
                  <a:lnTo>
                    <a:pt x="824848" y="760490"/>
                  </a:lnTo>
                  <a:lnTo>
                    <a:pt x="851650" y="724707"/>
                  </a:lnTo>
                  <a:lnTo>
                    <a:pt x="874971" y="686382"/>
                  </a:lnTo>
                  <a:lnTo>
                    <a:pt x="894576" y="645750"/>
                  </a:lnTo>
                  <a:lnTo>
                    <a:pt x="910232" y="603045"/>
                  </a:lnTo>
                  <a:lnTo>
                    <a:pt x="921705" y="558498"/>
                  </a:lnTo>
                  <a:lnTo>
                    <a:pt x="928760" y="512345"/>
                  </a:lnTo>
                  <a:lnTo>
                    <a:pt x="931163" y="464820"/>
                  </a:lnTo>
                  <a:lnTo>
                    <a:pt x="928760" y="417294"/>
                  </a:lnTo>
                  <a:lnTo>
                    <a:pt x="921705" y="371141"/>
                  </a:lnTo>
                  <a:lnTo>
                    <a:pt x="910232" y="326594"/>
                  </a:lnTo>
                  <a:lnTo>
                    <a:pt x="894576" y="283889"/>
                  </a:lnTo>
                  <a:lnTo>
                    <a:pt x="874971" y="243257"/>
                  </a:lnTo>
                  <a:lnTo>
                    <a:pt x="851650" y="204932"/>
                  </a:lnTo>
                  <a:lnTo>
                    <a:pt x="824848" y="169149"/>
                  </a:lnTo>
                  <a:lnTo>
                    <a:pt x="794799" y="136140"/>
                  </a:lnTo>
                  <a:lnTo>
                    <a:pt x="761736" y="106140"/>
                  </a:lnTo>
                  <a:lnTo>
                    <a:pt x="725894" y="79382"/>
                  </a:lnTo>
                  <a:lnTo>
                    <a:pt x="687507" y="56100"/>
                  </a:lnTo>
                  <a:lnTo>
                    <a:pt x="646808" y="36527"/>
                  </a:lnTo>
                  <a:lnTo>
                    <a:pt x="604032" y="20896"/>
                  </a:lnTo>
                  <a:lnTo>
                    <a:pt x="559413" y="9443"/>
                  </a:lnTo>
                  <a:lnTo>
                    <a:pt x="513185" y="2399"/>
                  </a:lnTo>
                  <a:lnTo>
                    <a:pt x="465581" y="0"/>
                  </a:lnTo>
                  <a:close/>
                </a:path>
              </a:pathLst>
            </a:custGeom>
            <a:solidFill>
              <a:srgbClr val="4F7BFF"/>
            </a:solidFill>
          </p:spPr>
          <p:txBody>
            <a:bodyPr wrap="square" lIns="0" tIns="0" rIns="0" bIns="0" rtlCol="0"/>
            <a:lstStyle/>
            <a:p>
              <a:endParaRPr/>
            </a:p>
          </p:txBody>
        </p:sp>
        <p:sp>
          <p:nvSpPr>
            <p:cNvPr id="12" name="object 12"/>
            <p:cNvSpPr/>
            <p:nvPr/>
          </p:nvSpPr>
          <p:spPr>
            <a:xfrm>
              <a:off x="4468367" y="2948940"/>
              <a:ext cx="931544" cy="929640"/>
            </a:xfrm>
            <a:custGeom>
              <a:avLst/>
              <a:gdLst/>
              <a:ahLst/>
              <a:cxnLst/>
              <a:rect l="l" t="t" r="r" b="b"/>
              <a:pathLst>
                <a:path w="931545" h="929639">
                  <a:moveTo>
                    <a:pt x="0" y="464820"/>
                  </a:moveTo>
                  <a:lnTo>
                    <a:pt x="2403" y="417294"/>
                  </a:lnTo>
                  <a:lnTo>
                    <a:pt x="9458" y="371141"/>
                  </a:lnTo>
                  <a:lnTo>
                    <a:pt x="20931" y="326594"/>
                  </a:lnTo>
                  <a:lnTo>
                    <a:pt x="36587" y="283889"/>
                  </a:lnTo>
                  <a:lnTo>
                    <a:pt x="56192" y="243257"/>
                  </a:lnTo>
                  <a:lnTo>
                    <a:pt x="79513" y="204932"/>
                  </a:lnTo>
                  <a:lnTo>
                    <a:pt x="106315" y="169149"/>
                  </a:lnTo>
                  <a:lnTo>
                    <a:pt x="136364" y="136140"/>
                  </a:lnTo>
                  <a:lnTo>
                    <a:pt x="169427" y="106140"/>
                  </a:lnTo>
                  <a:lnTo>
                    <a:pt x="205269" y="79382"/>
                  </a:lnTo>
                  <a:lnTo>
                    <a:pt x="243656" y="56100"/>
                  </a:lnTo>
                  <a:lnTo>
                    <a:pt x="284355" y="36527"/>
                  </a:lnTo>
                  <a:lnTo>
                    <a:pt x="327131" y="20896"/>
                  </a:lnTo>
                  <a:lnTo>
                    <a:pt x="371750" y="9443"/>
                  </a:lnTo>
                  <a:lnTo>
                    <a:pt x="417978" y="2399"/>
                  </a:lnTo>
                  <a:lnTo>
                    <a:pt x="465581" y="0"/>
                  </a:lnTo>
                  <a:lnTo>
                    <a:pt x="513185" y="2399"/>
                  </a:lnTo>
                  <a:lnTo>
                    <a:pt x="559413" y="9443"/>
                  </a:lnTo>
                  <a:lnTo>
                    <a:pt x="604032" y="20896"/>
                  </a:lnTo>
                  <a:lnTo>
                    <a:pt x="646808" y="36527"/>
                  </a:lnTo>
                  <a:lnTo>
                    <a:pt x="687507" y="56100"/>
                  </a:lnTo>
                  <a:lnTo>
                    <a:pt x="725894" y="79382"/>
                  </a:lnTo>
                  <a:lnTo>
                    <a:pt x="761736" y="106140"/>
                  </a:lnTo>
                  <a:lnTo>
                    <a:pt x="794799" y="136140"/>
                  </a:lnTo>
                  <a:lnTo>
                    <a:pt x="824848" y="169149"/>
                  </a:lnTo>
                  <a:lnTo>
                    <a:pt x="851650" y="204932"/>
                  </a:lnTo>
                  <a:lnTo>
                    <a:pt x="874971" y="243257"/>
                  </a:lnTo>
                  <a:lnTo>
                    <a:pt x="894576" y="283889"/>
                  </a:lnTo>
                  <a:lnTo>
                    <a:pt x="910232" y="326594"/>
                  </a:lnTo>
                  <a:lnTo>
                    <a:pt x="921705" y="371141"/>
                  </a:lnTo>
                  <a:lnTo>
                    <a:pt x="928760" y="417294"/>
                  </a:lnTo>
                  <a:lnTo>
                    <a:pt x="931163" y="464820"/>
                  </a:lnTo>
                  <a:lnTo>
                    <a:pt x="928760" y="512345"/>
                  </a:lnTo>
                  <a:lnTo>
                    <a:pt x="921705" y="558498"/>
                  </a:lnTo>
                  <a:lnTo>
                    <a:pt x="910232" y="603045"/>
                  </a:lnTo>
                  <a:lnTo>
                    <a:pt x="894576" y="645750"/>
                  </a:lnTo>
                  <a:lnTo>
                    <a:pt x="874971" y="686382"/>
                  </a:lnTo>
                  <a:lnTo>
                    <a:pt x="851650" y="724707"/>
                  </a:lnTo>
                  <a:lnTo>
                    <a:pt x="824848" y="760490"/>
                  </a:lnTo>
                  <a:lnTo>
                    <a:pt x="794799" y="793499"/>
                  </a:lnTo>
                  <a:lnTo>
                    <a:pt x="761736" y="823499"/>
                  </a:lnTo>
                  <a:lnTo>
                    <a:pt x="725894" y="850257"/>
                  </a:lnTo>
                  <a:lnTo>
                    <a:pt x="687507" y="873539"/>
                  </a:lnTo>
                  <a:lnTo>
                    <a:pt x="646808" y="893112"/>
                  </a:lnTo>
                  <a:lnTo>
                    <a:pt x="604032" y="908743"/>
                  </a:lnTo>
                  <a:lnTo>
                    <a:pt x="559413" y="920196"/>
                  </a:lnTo>
                  <a:lnTo>
                    <a:pt x="513185" y="927240"/>
                  </a:lnTo>
                  <a:lnTo>
                    <a:pt x="465581" y="929640"/>
                  </a:lnTo>
                  <a:lnTo>
                    <a:pt x="417978" y="927240"/>
                  </a:lnTo>
                  <a:lnTo>
                    <a:pt x="371750" y="920196"/>
                  </a:lnTo>
                  <a:lnTo>
                    <a:pt x="327131" y="908743"/>
                  </a:lnTo>
                  <a:lnTo>
                    <a:pt x="284355" y="893112"/>
                  </a:lnTo>
                  <a:lnTo>
                    <a:pt x="243656" y="873539"/>
                  </a:lnTo>
                  <a:lnTo>
                    <a:pt x="205269" y="850257"/>
                  </a:lnTo>
                  <a:lnTo>
                    <a:pt x="169427" y="823499"/>
                  </a:lnTo>
                  <a:lnTo>
                    <a:pt x="136364" y="793499"/>
                  </a:lnTo>
                  <a:lnTo>
                    <a:pt x="106315" y="760490"/>
                  </a:lnTo>
                  <a:lnTo>
                    <a:pt x="79513" y="724707"/>
                  </a:lnTo>
                  <a:lnTo>
                    <a:pt x="56192" y="686382"/>
                  </a:lnTo>
                  <a:lnTo>
                    <a:pt x="36587" y="645750"/>
                  </a:lnTo>
                  <a:lnTo>
                    <a:pt x="20931" y="603045"/>
                  </a:lnTo>
                  <a:lnTo>
                    <a:pt x="9458" y="558498"/>
                  </a:lnTo>
                  <a:lnTo>
                    <a:pt x="2403" y="512345"/>
                  </a:lnTo>
                  <a:lnTo>
                    <a:pt x="0" y="464820"/>
                  </a:lnTo>
                  <a:close/>
                </a:path>
              </a:pathLst>
            </a:custGeom>
            <a:ln w="12192">
              <a:solidFill>
                <a:srgbClr val="4F7BFF"/>
              </a:solidFill>
            </a:ln>
          </p:spPr>
          <p:txBody>
            <a:bodyPr wrap="square" lIns="0" tIns="0" rIns="0" bIns="0" rtlCol="0"/>
            <a:lstStyle/>
            <a:p>
              <a:endParaRPr/>
            </a:p>
          </p:txBody>
        </p:sp>
      </p:grpSp>
      <p:sp>
        <p:nvSpPr>
          <p:cNvPr id="13" name="object 13"/>
          <p:cNvSpPr txBox="1"/>
          <p:nvPr/>
        </p:nvSpPr>
        <p:spPr>
          <a:xfrm>
            <a:off x="3688079" y="3022710"/>
            <a:ext cx="2490470" cy="736740"/>
          </a:xfrm>
          <a:prstGeom prst="rect">
            <a:avLst/>
          </a:prstGeom>
        </p:spPr>
        <p:txBody>
          <a:bodyPr vert="horz" wrap="square" lIns="0" tIns="13335" rIns="0" bIns="0" rtlCol="0">
            <a:spAutoFit/>
          </a:bodyPr>
          <a:lstStyle/>
          <a:p>
            <a:pPr algn="ctr">
              <a:lnSpc>
                <a:spcPct val="100000"/>
              </a:lnSpc>
              <a:spcBef>
                <a:spcPts val="105"/>
              </a:spcBef>
            </a:pPr>
            <a:r>
              <a:rPr sz="4700" spc="-114" dirty="0">
                <a:solidFill>
                  <a:srgbClr val="FFFFFF"/>
                </a:solidFill>
                <a:latin typeface="Trebuchet MS"/>
                <a:cs typeface="Trebuchet MS"/>
              </a:rPr>
              <a:t>2</a:t>
            </a:r>
            <a:endParaRPr sz="4700" dirty="0">
              <a:latin typeface="Trebuchet MS"/>
              <a:cs typeface="Trebuchet MS"/>
            </a:endParaRPr>
          </a:p>
        </p:txBody>
      </p:sp>
      <p:sp>
        <p:nvSpPr>
          <p:cNvPr id="14" name="object 14"/>
          <p:cNvSpPr/>
          <p:nvPr/>
        </p:nvSpPr>
        <p:spPr>
          <a:xfrm>
            <a:off x="3688079" y="5740908"/>
            <a:ext cx="2490470" cy="0"/>
          </a:xfrm>
          <a:custGeom>
            <a:avLst/>
            <a:gdLst/>
            <a:ahLst/>
            <a:cxnLst/>
            <a:rect l="l" t="t" r="r" b="b"/>
            <a:pathLst>
              <a:path w="2490470">
                <a:moveTo>
                  <a:pt x="0" y="0"/>
                </a:moveTo>
                <a:lnTo>
                  <a:pt x="2490216" y="0"/>
                </a:lnTo>
                <a:lnTo>
                  <a:pt x="0" y="0"/>
                </a:lnTo>
                <a:close/>
              </a:path>
            </a:pathLst>
          </a:custGeom>
          <a:ln w="12192">
            <a:solidFill>
              <a:srgbClr val="4A5EFF"/>
            </a:solidFill>
          </a:ln>
        </p:spPr>
        <p:txBody>
          <a:bodyPr wrap="square" lIns="0" tIns="0" rIns="0" bIns="0" rtlCol="0"/>
          <a:lstStyle/>
          <a:p>
            <a:endParaRPr/>
          </a:p>
        </p:txBody>
      </p:sp>
      <p:grpSp>
        <p:nvGrpSpPr>
          <p:cNvPr id="15" name="object 15"/>
          <p:cNvGrpSpPr/>
          <p:nvPr/>
        </p:nvGrpSpPr>
        <p:grpSpPr>
          <a:xfrm>
            <a:off x="6426708" y="2638044"/>
            <a:ext cx="2490470" cy="3103245"/>
            <a:chOff x="6426708" y="2638044"/>
            <a:chExt cx="2490470" cy="3103245"/>
          </a:xfrm>
        </p:grpSpPr>
        <p:sp>
          <p:nvSpPr>
            <p:cNvPr id="16" name="object 16"/>
            <p:cNvSpPr/>
            <p:nvPr/>
          </p:nvSpPr>
          <p:spPr>
            <a:xfrm>
              <a:off x="6426708" y="2638044"/>
              <a:ext cx="2490470" cy="3103245"/>
            </a:xfrm>
            <a:custGeom>
              <a:avLst/>
              <a:gdLst/>
              <a:ahLst/>
              <a:cxnLst/>
              <a:rect l="l" t="t" r="r" b="b"/>
              <a:pathLst>
                <a:path w="2490470" h="3103245">
                  <a:moveTo>
                    <a:pt x="2490216" y="0"/>
                  </a:moveTo>
                  <a:lnTo>
                    <a:pt x="0" y="0"/>
                  </a:lnTo>
                  <a:lnTo>
                    <a:pt x="0" y="3102864"/>
                  </a:lnTo>
                  <a:lnTo>
                    <a:pt x="2490216" y="3102864"/>
                  </a:lnTo>
                  <a:lnTo>
                    <a:pt x="2490216" y="0"/>
                  </a:lnTo>
                  <a:close/>
                </a:path>
              </a:pathLst>
            </a:custGeom>
            <a:solidFill>
              <a:srgbClr val="D2CFFF">
                <a:alpha val="90194"/>
              </a:srgbClr>
            </a:solidFill>
          </p:spPr>
          <p:txBody>
            <a:bodyPr wrap="square" lIns="0" tIns="0" rIns="0" bIns="0" rtlCol="0"/>
            <a:lstStyle/>
            <a:p>
              <a:endParaRPr/>
            </a:p>
          </p:txBody>
        </p:sp>
        <p:sp>
          <p:nvSpPr>
            <p:cNvPr id="17" name="object 17"/>
            <p:cNvSpPr/>
            <p:nvPr/>
          </p:nvSpPr>
          <p:spPr>
            <a:xfrm>
              <a:off x="7206996" y="2948940"/>
              <a:ext cx="929640" cy="929640"/>
            </a:xfrm>
            <a:custGeom>
              <a:avLst/>
              <a:gdLst/>
              <a:ahLst/>
              <a:cxnLst/>
              <a:rect l="l" t="t" r="r" b="b"/>
              <a:pathLst>
                <a:path w="929640" h="929639">
                  <a:moveTo>
                    <a:pt x="464820" y="0"/>
                  </a:moveTo>
                  <a:lnTo>
                    <a:pt x="417294" y="2399"/>
                  </a:lnTo>
                  <a:lnTo>
                    <a:pt x="371141" y="9443"/>
                  </a:lnTo>
                  <a:lnTo>
                    <a:pt x="326594" y="20896"/>
                  </a:lnTo>
                  <a:lnTo>
                    <a:pt x="283889" y="36527"/>
                  </a:lnTo>
                  <a:lnTo>
                    <a:pt x="243257" y="56100"/>
                  </a:lnTo>
                  <a:lnTo>
                    <a:pt x="204932" y="79382"/>
                  </a:lnTo>
                  <a:lnTo>
                    <a:pt x="169149" y="106140"/>
                  </a:lnTo>
                  <a:lnTo>
                    <a:pt x="136140" y="136140"/>
                  </a:lnTo>
                  <a:lnTo>
                    <a:pt x="106140" y="169149"/>
                  </a:lnTo>
                  <a:lnTo>
                    <a:pt x="79382" y="204932"/>
                  </a:lnTo>
                  <a:lnTo>
                    <a:pt x="56100" y="243257"/>
                  </a:lnTo>
                  <a:lnTo>
                    <a:pt x="36527" y="283889"/>
                  </a:lnTo>
                  <a:lnTo>
                    <a:pt x="20896" y="326594"/>
                  </a:lnTo>
                  <a:lnTo>
                    <a:pt x="9443" y="371141"/>
                  </a:lnTo>
                  <a:lnTo>
                    <a:pt x="2399" y="417294"/>
                  </a:lnTo>
                  <a:lnTo>
                    <a:pt x="0" y="464820"/>
                  </a:lnTo>
                  <a:lnTo>
                    <a:pt x="2399" y="512345"/>
                  </a:lnTo>
                  <a:lnTo>
                    <a:pt x="9443" y="558498"/>
                  </a:lnTo>
                  <a:lnTo>
                    <a:pt x="20896" y="603045"/>
                  </a:lnTo>
                  <a:lnTo>
                    <a:pt x="36527" y="645750"/>
                  </a:lnTo>
                  <a:lnTo>
                    <a:pt x="56100" y="686382"/>
                  </a:lnTo>
                  <a:lnTo>
                    <a:pt x="79382" y="724707"/>
                  </a:lnTo>
                  <a:lnTo>
                    <a:pt x="106140" y="760490"/>
                  </a:lnTo>
                  <a:lnTo>
                    <a:pt x="136140" y="793499"/>
                  </a:lnTo>
                  <a:lnTo>
                    <a:pt x="169149" y="823499"/>
                  </a:lnTo>
                  <a:lnTo>
                    <a:pt x="204932" y="850257"/>
                  </a:lnTo>
                  <a:lnTo>
                    <a:pt x="243257" y="873539"/>
                  </a:lnTo>
                  <a:lnTo>
                    <a:pt x="283889" y="893112"/>
                  </a:lnTo>
                  <a:lnTo>
                    <a:pt x="326594" y="908743"/>
                  </a:lnTo>
                  <a:lnTo>
                    <a:pt x="371141" y="920196"/>
                  </a:lnTo>
                  <a:lnTo>
                    <a:pt x="417294" y="927240"/>
                  </a:lnTo>
                  <a:lnTo>
                    <a:pt x="464820" y="929640"/>
                  </a:lnTo>
                  <a:lnTo>
                    <a:pt x="512345" y="927240"/>
                  </a:lnTo>
                  <a:lnTo>
                    <a:pt x="558498" y="920196"/>
                  </a:lnTo>
                  <a:lnTo>
                    <a:pt x="603045" y="908743"/>
                  </a:lnTo>
                  <a:lnTo>
                    <a:pt x="645750" y="893112"/>
                  </a:lnTo>
                  <a:lnTo>
                    <a:pt x="686382" y="873539"/>
                  </a:lnTo>
                  <a:lnTo>
                    <a:pt x="724707" y="850257"/>
                  </a:lnTo>
                  <a:lnTo>
                    <a:pt x="760490" y="823499"/>
                  </a:lnTo>
                  <a:lnTo>
                    <a:pt x="793499" y="793499"/>
                  </a:lnTo>
                  <a:lnTo>
                    <a:pt x="823499" y="760490"/>
                  </a:lnTo>
                  <a:lnTo>
                    <a:pt x="850257" y="724707"/>
                  </a:lnTo>
                  <a:lnTo>
                    <a:pt x="873539" y="686382"/>
                  </a:lnTo>
                  <a:lnTo>
                    <a:pt x="893112" y="645750"/>
                  </a:lnTo>
                  <a:lnTo>
                    <a:pt x="908743" y="603045"/>
                  </a:lnTo>
                  <a:lnTo>
                    <a:pt x="920196" y="558498"/>
                  </a:lnTo>
                  <a:lnTo>
                    <a:pt x="927240" y="512345"/>
                  </a:lnTo>
                  <a:lnTo>
                    <a:pt x="929640" y="464820"/>
                  </a:lnTo>
                  <a:lnTo>
                    <a:pt x="927240" y="417294"/>
                  </a:lnTo>
                  <a:lnTo>
                    <a:pt x="920196" y="371141"/>
                  </a:lnTo>
                  <a:lnTo>
                    <a:pt x="908743" y="326594"/>
                  </a:lnTo>
                  <a:lnTo>
                    <a:pt x="893112" y="283889"/>
                  </a:lnTo>
                  <a:lnTo>
                    <a:pt x="873539" y="243257"/>
                  </a:lnTo>
                  <a:lnTo>
                    <a:pt x="850257" y="204932"/>
                  </a:lnTo>
                  <a:lnTo>
                    <a:pt x="823499" y="169149"/>
                  </a:lnTo>
                  <a:lnTo>
                    <a:pt x="793499" y="136140"/>
                  </a:lnTo>
                  <a:lnTo>
                    <a:pt x="760490" y="106140"/>
                  </a:lnTo>
                  <a:lnTo>
                    <a:pt x="724707" y="79382"/>
                  </a:lnTo>
                  <a:lnTo>
                    <a:pt x="686382" y="56100"/>
                  </a:lnTo>
                  <a:lnTo>
                    <a:pt x="645750" y="36527"/>
                  </a:lnTo>
                  <a:lnTo>
                    <a:pt x="603045" y="20896"/>
                  </a:lnTo>
                  <a:lnTo>
                    <a:pt x="558498" y="9443"/>
                  </a:lnTo>
                  <a:lnTo>
                    <a:pt x="512345" y="2399"/>
                  </a:lnTo>
                  <a:lnTo>
                    <a:pt x="464820" y="0"/>
                  </a:lnTo>
                  <a:close/>
                </a:path>
              </a:pathLst>
            </a:custGeom>
            <a:solidFill>
              <a:srgbClr val="4C45FF"/>
            </a:solidFill>
          </p:spPr>
          <p:txBody>
            <a:bodyPr wrap="square" lIns="0" tIns="0" rIns="0" bIns="0" rtlCol="0"/>
            <a:lstStyle/>
            <a:p>
              <a:endParaRPr/>
            </a:p>
          </p:txBody>
        </p:sp>
        <p:sp>
          <p:nvSpPr>
            <p:cNvPr id="18" name="object 18"/>
            <p:cNvSpPr/>
            <p:nvPr/>
          </p:nvSpPr>
          <p:spPr>
            <a:xfrm>
              <a:off x="7206996" y="2948940"/>
              <a:ext cx="929640" cy="929640"/>
            </a:xfrm>
            <a:custGeom>
              <a:avLst/>
              <a:gdLst/>
              <a:ahLst/>
              <a:cxnLst/>
              <a:rect l="l" t="t" r="r" b="b"/>
              <a:pathLst>
                <a:path w="929640" h="929639">
                  <a:moveTo>
                    <a:pt x="0" y="464820"/>
                  </a:moveTo>
                  <a:lnTo>
                    <a:pt x="2399" y="417294"/>
                  </a:lnTo>
                  <a:lnTo>
                    <a:pt x="9443" y="371141"/>
                  </a:lnTo>
                  <a:lnTo>
                    <a:pt x="20896" y="326594"/>
                  </a:lnTo>
                  <a:lnTo>
                    <a:pt x="36527" y="283889"/>
                  </a:lnTo>
                  <a:lnTo>
                    <a:pt x="56100" y="243257"/>
                  </a:lnTo>
                  <a:lnTo>
                    <a:pt x="79382" y="204932"/>
                  </a:lnTo>
                  <a:lnTo>
                    <a:pt x="106140" y="169149"/>
                  </a:lnTo>
                  <a:lnTo>
                    <a:pt x="136140" y="136140"/>
                  </a:lnTo>
                  <a:lnTo>
                    <a:pt x="169149" y="106140"/>
                  </a:lnTo>
                  <a:lnTo>
                    <a:pt x="204932" y="79382"/>
                  </a:lnTo>
                  <a:lnTo>
                    <a:pt x="243257" y="56100"/>
                  </a:lnTo>
                  <a:lnTo>
                    <a:pt x="283889" y="36527"/>
                  </a:lnTo>
                  <a:lnTo>
                    <a:pt x="326594" y="20896"/>
                  </a:lnTo>
                  <a:lnTo>
                    <a:pt x="371141" y="9443"/>
                  </a:lnTo>
                  <a:lnTo>
                    <a:pt x="417294" y="2399"/>
                  </a:lnTo>
                  <a:lnTo>
                    <a:pt x="464820" y="0"/>
                  </a:lnTo>
                  <a:lnTo>
                    <a:pt x="512345" y="2399"/>
                  </a:lnTo>
                  <a:lnTo>
                    <a:pt x="558498" y="9443"/>
                  </a:lnTo>
                  <a:lnTo>
                    <a:pt x="603045" y="20896"/>
                  </a:lnTo>
                  <a:lnTo>
                    <a:pt x="645750" y="36527"/>
                  </a:lnTo>
                  <a:lnTo>
                    <a:pt x="686382" y="56100"/>
                  </a:lnTo>
                  <a:lnTo>
                    <a:pt x="724707" y="79382"/>
                  </a:lnTo>
                  <a:lnTo>
                    <a:pt x="760490" y="106140"/>
                  </a:lnTo>
                  <a:lnTo>
                    <a:pt x="793499" y="136140"/>
                  </a:lnTo>
                  <a:lnTo>
                    <a:pt x="823499" y="169149"/>
                  </a:lnTo>
                  <a:lnTo>
                    <a:pt x="850257" y="204932"/>
                  </a:lnTo>
                  <a:lnTo>
                    <a:pt x="873539" y="243257"/>
                  </a:lnTo>
                  <a:lnTo>
                    <a:pt x="893112" y="283889"/>
                  </a:lnTo>
                  <a:lnTo>
                    <a:pt x="908743" y="326594"/>
                  </a:lnTo>
                  <a:lnTo>
                    <a:pt x="920196" y="371141"/>
                  </a:lnTo>
                  <a:lnTo>
                    <a:pt x="927240" y="417294"/>
                  </a:lnTo>
                  <a:lnTo>
                    <a:pt x="929640" y="464820"/>
                  </a:lnTo>
                  <a:lnTo>
                    <a:pt x="927240" y="512345"/>
                  </a:lnTo>
                  <a:lnTo>
                    <a:pt x="920196" y="558498"/>
                  </a:lnTo>
                  <a:lnTo>
                    <a:pt x="908743" y="603045"/>
                  </a:lnTo>
                  <a:lnTo>
                    <a:pt x="893112" y="645750"/>
                  </a:lnTo>
                  <a:lnTo>
                    <a:pt x="873539" y="686382"/>
                  </a:lnTo>
                  <a:lnTo>
                    <a:pt x="850257" y="724707"/>
                  </a:lnTo>
                  <a:lnTo>
                    <a:pt x="823499" y="760490"/>
                  </a:lnTo>
                  <a:lnTo>
                    <a:pt x="793499" y="793499"/>
                  </a:lnTo>
                  <a:lnTo>
                    <a:pt x="760490" y="823499"/>
                  </a:lnTo>
                  <a:lnTo>
                    <a:pt x="724707" y="850257"/>
                  </a:lnTo>
                  <a:lnTo>
                    <a:pt x="686382" y="873539"/>
                  </a:lnTo>
                  <a:lnTo>
                    <a:pt x="645750" y="893112"/>
                  </a:lnTo>
                  <a:lnTo>
                    <a:pt x="603045" y="908743"/>
                  </a:lnTo>
                  <a:lnTo>
                    <a:pt x="558498" y="920196"/>
                  </a:lnTo>
                  <a:lnTo>
                    <a:pt x="512345" y="927240"/>
                  </a:lnTo>
                  <a:lnTo>
                    <a:pt x="464820" y="929640"/>
                  </a:lnTo>
                  <a:lnTo>
                    <a:pt x="417294" y="927240"/>
                  </a:lnTo>
                  <a:lnTo>
                    <a:pt x="371141" y="920196"/>
                  </a:lnTo>
                  <a:lnTo>
                    <a:pt x="326594" y="908743"/>
                  </a:lnTo>
                  <a:lnTo>
                    <a:pt x="283889" y="893112"/>
                  </a:lnTo>
                  <a:lnTo>
                    <a:pt x="243257" y="873539"/>
                  </a:lnTo>
                  <a:lnTo>
                    <a:pt x="204932" y="850257"/>
                  </a:lnTo>
                  <a:lnTo>
                    <a:pt x="169149" y="823499"/>
                  </a:lnTo>
                  <a:lnTo>
                    <a:pt x="136140" y="793499"/>
                  </a:lnTo>
                  <a:lnTo>
                    <a:pt x="106140" y="760490"/>
                  </a:lnTo>
                  <a:lnTo>
                    <a:pt x="79382" y="724707"/>
                  </a:lnTo>
                  <a:lnTo>
                    <a:pt x="56100" y="686382"/>
                  </a:lnTo>
                  <a:lnTo>
                    <a:pt x="36527" y="645750"/>
                  </a:lnTo>
                  <a:lnTo>
                    <a:pt x="20896" y="603045"/>
                  </a:lnTo>
                  <a:lnTo>
                    <a:pt x="9443" y="558498"/>
                  </a:lnTo>
                  <a:lnTo>
                    <a:pt x="2399" y="512345"/>
                  </a:lnTo>
                  <a:lnTo>
                    <a:pt x="0" y="464820"/>
                  </a:lnTo>
                  <a:close/>
                </a:path>
              </a:pathLst>
            </a:custGeom>
            <a:ln w="12192">
              <a:solidFill>
                <a:srgbClr val="4C45FF"/>
              </a:solidFill>
            </a:ln>
          </p:spPr>
          <p:txBody>
            <a:bodyPr wrap="square" lIns="0" tIns="0" rIns="0" bIns="0" rtlCol="0"/>
            <a:lstStyle/>
            <a:p>
              <a:endParaRPr/>
            </a:p>
          </p:txBody>
        </p:sp>
      </p:grpSp>
      <p:sp>
        <p:nvSpPr>
          <p:cNvPr id="19" name="object 19"/>
          <p:cNvSpPr txBox="1"/>
          <p:nvPr/>
        </p:nvSpPr>
        <p:spPr>
          <a:xfrm>
            <a:off x="6426708" y="3040202"/>
            <a:ext cx="2490470" cy="1472839"/>
          </a:xfrm>
          <a:prstGeom prst="rect">
            <a:avLst/>
          </a:prstGeom>
        </p:spPr>
        <p:txBody>
          <a:bodyPr vert="horz" wrap="square" lIns="0" tIns="13335" rIns="0" bIns="0" rtlCol="0">
            <a:spAutoFit/>
          </a:bodyPr>
          <a:lstStyle/>
          <a:p>
            <a:pPr algn="ctr">
              <a:lnSpc>
                <a:spcPct val="100000"/>
              </a:lnSpc>
              <a:spcBef>
                <a:spcPts val="105"/>
              </a:spcBef>
            </a:pPr>
            <a:r>
              <a:rPr sz="4700" spc="-114" dirty="0">
                <a:solidFill>
                  <a:srgbClr val="FFFFFF"/>
                </a:solidFill>
                <a:latin typeface="Trebuchet MS"/>
                <a:cs typeface="Trebuchet MS"/>
              </a:rPr>
              <a:t>3</a:t>
            </a:r>
            <a:endParaRPr lang="fr-FR" sz="4700" spc="-114" dirty="0">
              <a:solidFill>
                <a:srgbClr val="FFFFFF"/>
              </a:solidFill>
              <a:latin typeface="Trebuchet MS"/>
              <a:cs typeface="Trebuchet MS"/>
            </a:endParaRPr>
          </a:p>
          <a:p>
            <a:pPr algn="ctr">
              <a:lnSpc>
                <a:spcPct val="100000"/>
              </a:lnSpc>
              <a:spcBef>
                <a:spcPts val="105"/>
              </a:spcBef>
            </a:pPr>
            <a:endParaRPr lang="fr-FR" sz="4700" spc="-114" dirty="0">
              <a:solidFill>
                <a:srgbClr val="FFFFFF"/>
              </a:solidFill>
              <a:latin typeface="Trebuchet MS"/>
              <a:cs typeface="Trebuchet MS"/>
            </a:endParaRPr>
          </a:p>
        </p:txBody>
      </p:sp>
      <p:sp>
        <p:nvSpPr>
          <p:cNvPr id="20" name="object 20"/>
          <p:cNvSpPr/>
          <p:nvPr/>
        </p:nvSpPr>
        <p:spPr>
          <a:xfrm>
            <a:off x="6426708" y="5740908"/>
            <a:ext cx="2490470" cy="0"/>
          </a:xfrm>
          <a:custGeom>
            <a:avLst/>
            <a:gdLst/>
            <a:ahLst/>
            <a:cxnLst/>
            <a:rect l="l" t="t" r="r" b="b"/>
            <a:pathLst>
              <a:path w="2490470">
                <a:moveTo>
                  <a:pt x="0" y="0"/>
                </a:moveTo>
                <a:lnTo>
                  <a:pt x="2490216" y="0"/>
                </a:lnTo>
                <a:lnTo>
                  <a:pt x="0" y="0"/>
                </a:lnTo>
                <a:close/>
              </a:path>
            </a:pathLst>
          </a:custGeom>
          <a:ln w="12192">
            <a:solidFill>
              <a:srgbClr val="6240FF"/>
            </a:solidFill>
          </a:ln>
        </p:spPr>
        <p:txBody>
          <a:bodyPr wrap="square" lIns="0" tIns="0" rIns="0" bIns="0" rtlCol="0"/>
          <a:lstStyle/>
          <a:p>
            <a:endParaRPr/>
          </a:p>
        </p:txBody>
      </p:sp>
      <p:grpSp>
        <p:nvGrpSpPr>
          <p:cNvPr id="21" name="object 21"/>
          <p:cNvGrpSpPr/>
          <p:nvPr/>
        </p:nvGrpSpPr>
        <p:grpSpPr>
          <a:xfrm>
            <a:off x="9168383" y="2638044"/>
            <a:ext cx="2490470" cy="3103245"/>
            <a:chOff x="9168383" y="2638044"/>
            <a:chExt cx="2490470" cy="3103245"/>
          </a:xfrm>
        </p:grpSpPr>
        <p:sp>
          <p:nvSpPr>
            <p:cNvPr id="22" name="object 22"/>
            <p:cNvSpPr/>
            <p:nvPr/>
          </p:nvSpPr>
          <p:spPr>
            <a:xfrm>
              <a:off x="9168383" y="2638044"/>
              <a:ext cx="2490470" cy="3103245"/>
            </a:xfrm>
            <a:custGeom>
              <a:avLst/>
              <a:gdLst/>
              <a:ahLst/>
              <a:cxnLst/>
              <a:rect l="l" t="t" r="r" b="b"/>
              <a:pathLst>
                <a:path w="2490470" h="3103245">
                  <a:moveTo>
                    <a:pt x="2490216" y="0"/>
                  </a:moveTo>
                  <a:lnTo>
                    <a:pt x="0" y="0"/>
                  </a:lnTo>
                  <a:lnTo>
                    <a:pt x="0" y="3102864"/>
                  </a:lnTo>
                  <a:lnTo>
                    <a:pt x="2490216" y="3102864"/>
                  </a:lnTo>
                  <a:lnTo>
                    <a:pt x="2490216" y="0"/>
                  </a:lnTo>
                  <a:close/>
                </a:path>
              </a:pathLst>
            </a:custGeom>
            <a:solidFill>
              <a:srgbClr val="DCCEFF">
                <a:alpha val="90194"/>
              </a:srgbClr>
            </a:solidFill>
          </p:spPr>
          <p:txBody>
            <a:bodyPr wrap="square" lIns="0" tIns="0" rIns="0" bIns="0" rtlCol="0"/>
            <a:lstStyle/>
            <a:p>
              <a:endParaRPr/>
            </a:p>
          </p:txBody>
        </p:sp>
        <p:sp>
          <p:nvSpPr>
            <p:cNvPr id="23" name="object 23"/>
            <p:cNvSpPr/>
            <p:nvPr/>
          </p:nvSpPr>
          <p:spPr>
            <a:xfrm>
              <a:off x="9945623" y="2948940"/>
              <a:ext cx="929640" cy="929640"/>
            </a:xfrm>
            <a:custGeom>
              <a:avLst/>
              <a:gdLst/>
              <a:ahLst/>
              <a:cxnLst/>
              <a:rect l="l" t="t" r="r" b="b"/>
              <a:pathLst>
                <a:path w="929640" h="929639">
                  <a:moveTo>
                    <a:pt x="464820" y="0"/>
                  </a:moveTo>
                  <a:lnTo>
                    <a:pt x="417294" y="2399"/>
                  </a:lnTo>
                  <a:lnTo>
                    <a:pt x="371141" y="9443"/>
                  </a:lnTo>
                  <a:lnTo>
                    <a:pt x="326594" y="20896"/>
                  </a:lnTo>
                  <a:lnTo>
                    <a:pt x="283889" y="36527"/>
                  </a:lnTo>
                  <a:lnTo>
                    <a:pt x="243257" y="56100"/>
                  </a:lnTo>
                  <a:lnTo>
                    <a:pt x="204932" y="79382"/>
                  </a:lnTo>
                  <a:lnTo>
                    <a:pt x="169149" y="106140"/>
                  </a:lnTo>
                  <a:lnTo>
                    <a:pt x="136140" y="136140"/>
                  </a:lnTo>
                  <a:lnTo>
                    <a:pt x="106140" y="169149"/>
                  </a:lnTo>
                  <a:lnTo>
                    <a:pt x="79382" y="204932"/>
                  </a:lnTo>
                  <a:lnTo>
                    <a:pt x="56100" y="243257"/>
                  </a:lnTo>
                  <a:lnTo>
                    <a:pt x="36527" y="283889"/>
                  </a:lnTo>
                  <a:lnTo>
                    <a:pt x="20896" y="326594"/>
                  </a:lnTo>
                  <a:lnTo>
                    <a:pt x="9443" y="371141"/>
                  </a:lnTo>
                  <a:lnTo>
                    <a:pt x="2399" y="417294"/>
                  </a:lnTo>
                  <a:lnTo>
                    <a:pt x="0" y="464820"/>
                  </a:lnTo>
                  <a:lnTo>
                    <a:pt x="2399" y="512345"/>
                  </a:lnTo>
                  <a:lnTo>
                    <a:pt x="9443" y="558498"/>
                  </a:lnTo>
                  <a:lnTo>
                    <a:pt x="20896" y="603045"/>
                  </a:lnTo>
                  <a:lnTo>
                    <a:pt x="36527" y="645750"/>
                  </a:lnTo>
                  <a:lnTo>
                    <a:pt x="56100" y="686382"/>
                  </a:lnTo>
                  <a:lnTo>
                    <a:pt x="79382" y="724707"/>
                  </a:lnTo>
                  <a:lnTo>
                    <a:pt x="106140" y="760490"/>
                  </a:lnTo>
                  <a:lnTo>
                    <a:pt x="136140" y="793499"/>
                  </a:lnTo>
                  <a:lnTo>
                    <a:pt x="169149" y="823499"/>
                  </a:lnTo>
                  <a:lnTo>
                    <a:pt x="204932" y="850257"/>
                  </a:lnTo>
                  <a:lnTo>
                    <a:pt x="243257" y="873539"/>
                  </a:lnTo>
                  <a:lnTo>
                    <a:pt x="283889" y="893112"/>
                  </a:lnTo>
                  <a:lnTo>
                    <a:pt x="326594" y="908743"/>
                  </a:lnTo>
                  <a:lnTo>
                    <a:pt x="371141" y="920196"/>
                  </a:lnTo>
                  <a:lnTo>
                    <a:pt x="417294" y="927240"/>
                  </a:lnTo>
                  <a:lnTo>
                    <a:pt x="464820" y="929640"/>
                  </a:lnTo>
                  <a:lnTo>
                    <a:pt x="512345" y="927240"/>
                  </a:lnTo>
                  <a:lnTo>
                    <a:pt x="558498" y="920196"/>
                  </a:lnTo>
                  <a:lnTo>
                    <a:pt x="603045" y="908743"/>
                  </a:lnTo>
                  <a:lnTo>
                    <a:pt x="645750" y="893112"/>
                  </a:lnTo>
                  <a:lnTo>
                    <a:pt x="686382" y="873539"/>
                  </a:lnTo>
                  <a:lnTo>
                    <a:pt x="724707" y="850257"/>
                  </a:lnTo>
                  <a:lnTo>
                    <a:pt x="760490" y="823499"/>
                  </a:lnTo>
                  <a:lnTo>
                    <a:pt x="793499" y="793499"/>
                  </a:lnTo>
                  <a:lnTo>
                    <a:pt x="823499" y="760490"/>
                  </a:lnTo>
                  <a:lnTo>
                    <a:pt x="850257" y="724707"/>
                  </a:lnTo>
                  <a:lnTo>
                    <a:pt x="873539" y="686382"/>
                  </a:lnTo>
                  <a:lnTo>
                    <a:pt x="893112" y="645750"/>
                  </a:lnTo>
                  <a:lnTo>
                    <a:pt x="908743" y="603045"/>
                  </a:lnTo>
                  <a:lnTo>
                    <a:pt x="920196" y="558498"/>
                  </a:lnTo>
                  <a:lnTo>
                    <a:pt x="927240" y="512345"/>
                  </a:lnTo>
                  <a:lnTo>
                    <a:pt x="929640" y="464820"/>
                  </a:lnTo>
                  <a:lnTo>
                    <a:pt x="927240" y="417294"/>
                  </a:lnTo>
                  <a:lnTo>
                    <a:pt x="920196" y="371141"/>
                  </a:lnTo>
                  <a:lnTo>
                    <a:pt x="908743" y="326594"/>
                  </a:lnTo>
                  <a:lnTo>
                    <a:pt x="893112" y="283889"/>
                  </a:lnTo>
                  <a:lnTo>
                    <a:pt x="873539" y="243257"/>
                  </a:lnTo>
                  <a:lnTo>
                    <a:pt x="850257" y="204932"/>
                  </a:lnTo>
                  <a:lnTo>
                    <a:pt x="823499" y="169149"/>
                  </a:lnTo>
                  <a:lnTo>
                    <a:pt x="793499" y="136140"/>
                  </a:lnTo>
                  <a:lnTo>
                    <a:pt x="760490" y="106140"/>
                  </a:lnTo>
                  <a:lnTo>
                    <a:pt x="724707" y="79382"/>
                  </a:lnTo>
                  <a:lnTo>
                    <a:pt x="686382" y="56100"/>
                  </a:lnTo>
                  <a:lnTo>
                    <a:pt x="645750" y="36527"/>
                  </a:lnTo>
                  <a:lnTo>
                    <a:pt x="603045" y="20896"/>
                  </a:lnTo>
                  <a:lnTo>
                    <a:pt x="558498" y="9443"/>
                  </a:lnTo>
                  <a:lnTo>
                    <a:pt x="512345" y="2399"/>
                  </a:lnTo>
                  <a:lnTo>
                    <a:pt x="464820" y="0"/>
                  </a:lnTo>
                  <a:close/>
                </a:path>
              </a:pathLst>
            </a:custGeom>
            <a:solidFill>
              <a:srgbClr val="7B3CFF"/>
            </a:solidFill>
          </p:spPr>
          <p:txBody>
            <a:bodyPr wrap="square" lIns="0" tIns="0" rIns="0" bIns="0" rtlCol="0"/>
            <a:lstStyle/>
            <a:p>
              <a:endParaRPr/>
            </a:p>
          </p:txBody>
        </p:sp>
        <p:sp>
          <p:nvSpPr>
            <p:cNvPr id="24" name="object 24"/>
            <p:cNvSpPr/>
            <p:nvPr/>
          </p:nvSpPr>
          <p:spPr>
            <a:xfrm>
              <a:off x="9945623" y="2948940"/>
              <a:ext cx="929640" cy="929640"/>
            </a:xfrm>
            <a:custGeom>
              <a:avLst/>
              <a:gdLst/>
              <a:ahLst/>
              <a:cxnLst/>
              <a:rect l="l" t="t" r="r" b="b"/>
              <a:pathLst>
                <a:path w="929640" h="929639">
                  <a:moveTo>
                    <a:pt x="0" y="464820"/>
                  </a:moveTo>
                  <a:lnTo>
                    <a:pt x="2399" y="417294"/>
                  </a:lnTo>
                  <a:lnTo>
                    <a:pt x="9443" y="371141"/>
                  </a:lnTo>
                  <a:lnTo>
                    <a:pt x="20896" y="326594"/>
                  </a:lnTo>
                  <a:lnTo>
                    <a:pt x="36527" y="283889"/>
                  </a:lnTo>
                  <a:lnTo>
                    <a:pt x="56100" y="243257"/>
                  </a:lnTo>
                  <a:lnTo>
                    <a:pt x="79382" y="204932"/>
                  </a:lnTo>
                  <a:lnTo>
                    <a:pt x="106140" y="169149"/>
                  </a:lnTo>
                  <a:lnTo>
                    <a:pt x="136140" y="136140"/>
                  </a:lnTo>
                  <a:lnTo>
                    <a:pt x="169149" y="106140"/>
                  </a:lnTo>
                  <a:lnTo>
                    <a:pt x="204932" y="79382"/>
                  </a:lnTo>
                  <a:lnTo>
                    <a:pt x="243257" y="56100"/>
                  </a:lnTo>
                  <a:lnTo>
                    <a:pt x="283889" y="36527"/>
                  </a:lnTo>
                  <a:lnTo>
                    <a:pt x="326594" y="20896"/>
                  </a:lnTo>
                  <a:lnTo>
                    <a:pt x="371141" y="9443"/>
                  </a:lnTo>
                  <a:lnTo>
                    <a:pt x="417294" y="2399"/>
                  </a:lnTo>
                  <a:lnTo>
                    <a:pt x="464820" y="0"/>
                  </a:lnTo>
                  <a:lnTo>
                    <a:pt x="512345" y="2399"/>
                  </a:lnTo>
                  <a:lnTo>
                    <a:pt x="558498" y="9443"/>
                  </a:lnTo>
                  <a:lnTo>
                    <a:pt x="603045" y="20896"/>
                  </a:lnTo>
                  <a:lnTo>
                    <a:pt x="645750" y="36527"/>
                  </a:lnTo>
                  <a:lnTo>
                    <a:pt x="686382" y="56100"/>
                  </a:lnTo>
                  <a:lnTo>
                    <a:pt x="724707" y="79382"/>
                  </a:lnTo>
                  <a:lnTo>
                    <a:pt x="760490" y="106140"/>
                  </a:lnTo>
                  <a:lnTo>
                    <a:pt x="793499" y="136140"/>
                  </a:lnTo>
                  <a:lnTo>
                    <a:pt x="823499" y="169149"/>
                  </a:lnTo>
                  <a:lnTo>
                    <a:pt x="850257" y="204932"/>
                  </a:lnTo>
                  <a:lnTo>
                    <a:pt x="873539" y="243257"/>
                  </a:lnTo>
                  <a:lnTo>
                    <a:pt x="893112" y="283889"/>
                  </a:lnTo>
                  <a:lnTo>
                    <a:pt x="908743" y="326594"/>
                  </a:lnTo>
                  <a:lnTo>
                    <a:pt x="920196" y="371141"/>
                  </a:lnTo>
                  <a:lnTo>
                    <a:pt x="927240" y="417294"/>
                  </a:lnTo>
                  <a:lnTo>
                    <a:pt x="929640" y="464820"/>
                  </a:lnTo>
                  <a:lnTo>
                    <a:pt x="927240" y="512345"/>
                  </a:lnTo>
                  <a:lnTo>
                    <a:pt x="920196" y="558498"/>
                  </a:lnTo>
                  <a:lnTo>
                    <a:pt x="908743" y="603045"/>
                  </a:lnTo>
                  <a:lnTo>
                    <a:pt x="893112" y="645750"/>
                  </a:lnTo>
                  <a:lnTo>
                    <a:pt x="873539" y="686382"/>
                  </a:lnTo>
                  <a:lnTo>
                    <a:pt x="850257" y="724707"/>
                  </a:lnTo>
                  <a:lnTo>
                    <a:pt x="823499" y="760490"/>
                  </a:lnTo>
                  <a:lnTo>
                    <a:pt x="793499" y="793499"/>
                  </a:lnTo>
                  <a:lnTo>
                    <a:pt x="760490" y="823499"/>
                  </a:lnTo>
                  <a:lnTo>
                    <a:pt x="724707" y="850257"/>
                  </a:lnTo>
                  <a:lnTo>
                    <a:pt x="686382" y="873539"/>
                  </a:lnTo>
                  <a:lnTo>
                    <a:pt x="645750" y="893112"/>
                  </a:lnTo>
                  <a:lnTo>
                    <a:pt x="603045" y="908743"/>
                  </a:lnTo>
                  <a:lnTo>
                    <a:pt x="558498" y="920196"/>
                  </a:lnTo>
                  <a:lnTo>
                    <a:pt x="512345" y="927240"/>
                  </a:lnTo>
                  <a:lnTo>
                    <a:pt x="464820" y="929640"/>
                  </a:lnTo>
                  <a:lnTo>
                    <a:pt x="417294" y="927240"/>
                  </a:lnTo>
                  <a:lnTo>
                    <a:pt x="371141" y="920196"/>
                  </a:lnTo>
                  <a:lnTo>
                    <a:pt x="326594" y="908743"/>
                  </a:lnTo>
                  <a:lnTo>
                    <a:pt x="283889" y="893112"/>
                  </a:lnTo>
                  <a:lnTo>
                    <a:pt x="243257" y="873539"/>
                  </a:lnTo>
                  <a:lnTo>
                    <a:pt x="204932" y="850257"/>
                  </a:lnTo>
                  <a:lnTo>
                    <a:pt x="169149" y="823499"/>
                  </a:lnTo>
                  <a:lnTo>
                    <a:pt x="136140" y="793499"/>
                  </a:lnTo>
                  <a:lnTo>
                    <a:pt x="106140" y="760490"/>
                  </a:lnTo>
                  <a:lnTo>
                    <a:pt x="79382" y="724707"/>
                  </a:lnTo>
                  <a:lnTo>
                    <a:pt x="56100" y="686382"/>
                  </a:lnTo>
                  <a:lnTo>
                    <a:pt x="36527" y="645750"/>
                  </a:lnTo>
                  <a:lnTo>
                    <a:pt x="20896" y="603045"/>
                  </a:lnTo>
                  <a:lnTo>
                    <a:pt x="9443" y="558498"/>
                  </a:lnTo>
                  <a:lnTo>
                    <a:pt x="2399" y="512345"/>
                  </a:lnTo>
                  <a:lnTo>
                    <a:pt x="0" y="464820"/>
                  </a:lnTo>
                  <a:close/>
                </a:path>
              </a:pathLst>
            </a:custGeom>
            <a:ln w="12192">
              <a:solidFill>
                <a:srgbClr val="7B3CFF"/>
              </a:solidFill>
            </a:ln>
          </p:spPr>
          <p:txBody>
            <a:bodyPr wrap="square" lIns="0" tIns="0" rIns="0" bIns="0" rtlCol="0"/>
            <a:lstStyle/>
            <a:p>
              <a:endParaRPr/>
            </a:p>
          </p:txBody>
        </p:sp>
      </p:grpSp>
      <p:sp>
        <p:nvSpPr>
          <p:cNvPr id="25" name="object 25"/>
          <p:cNvSpPr txBox="1"/>
          <p:nvPr/>
        </p:nvSpPr>
        <p:spPr>
          <a:xfrm>
            <a:off x="9135355" y="3040202"/>
            <a:ext cx="2490470" cy="736740"/>
          </a:xfrm>
          <a:prstGeom prst="rect">
            <a:avLst/>
          </a:prstGeom>
        </p:spPr>
        <p:txBody>
          <a:bodyPr vert="horz" wrap="square" lIns="0" tIns="13335" rIns="0" bIns="0" rtlCol="0">
            <a:spAutoFit/>
          </a:bodyPr>
          <a:lstStyle/>
          <a:p>
            <a:pPr algn="ctr">
              <a:lnSpc>
                <a:spcPct val="100000"/>
              </a:lnSpc>
              <a:spcBef>
                <a:spcPts val="105"/>
              </a:spcBef>
            </a:pPr>
            <a:r>
              <a:rPr sz="4700" spc="-114" dirty="0">
                <a:solidFill>
                  <a:srgbClr val="FFFFFF"/>
                </a:solidFill>
                <a:latin typeface="Trebuchet MS"/>
                <a:cs typeface="Trebuchet MS"/>
              </a:rPr>
              <a:t>4</a:t>
            </a:r>
            <a:endParaRPr sz="4700" dirty="0">
              <a:latin typeface="Trebuchet MS"/>
              <a:cs typeface="Trebuchet MS"/>
            </a:endParaRPr>
          </a:p>
        </p:txBody>
      </p:sp>
      <p:sp>
        <p:nvSpPr>
          <p:cNvPr id="26" name="object 26"/>
          <p:cNvSpPr/>
          <p:nvPr/>
        </p:nvSpPr>
        <p:spPr>
          <a:xfrm>
            <a:off x="9165335" y="5740908"/>
            <a:ext cx="2490470" cy="0"/>
          </a:xfrm>
          <a:custGeom>
            <a:avLst/>
            <a:gdLst/>
            <a:ahLst/>
            <a:cxnLst/>
            <a:rect l="l" t="t" r="r" b="b"/>
            <a:pathLst>
              <a:path w="2490470">
                <a:moveTo>
                  <a:pt x="0" y="0"/>
                </a:moveTo>
                <a:lnTo>
                  <a:pt x="2490216" y="0"/>
                </a:lnTo>
                <a:lnTo>
                  <a:pt x="0" y="0"/>
                </a:lnTo>
                <a:close/>
              </a:path>
            </a:pathLst>
          </a:custGeom>
          <a:ln w="12192">
            <a:solidFill>
              <a:srgbClr val="9437FF"/>
            </a:solidFill>
          </a:ln>
        </p:spPr>
        <p:txBody>
          <a:bodyPr wrap="square" lIns="0" tIns="0" rIns="0" bIns="0" rtlCol="0"/>
          <a:lstStyle/>
          <a:p>
            <a:endParaRPr/>
          </a:p>
        </p:txBody>
      </p:sp>
      <p:sp>
        <p:nvSpPr>
          <p:cNvPr id="27" name="object 27"/>
          <p:cNvSpPr txBox="1"/>
          <p:nvPr/>
        </p:nvSpPr>
        <p:spPr>
          <a:xfrm>
            <a:off x="9279990" y="6249290"/>
            <a:ext cx="2582545"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3E3E3E"/>
                </a:solidFill>
                <a:latin typeface="Trebuchet MS"/>
                <a:cs typeface="Trebuchet MS"/>
              </a:rPr>
              <a:t>(</a:t>
            </a:r>
            <a:r>
              <a:rPr sz="1800" spc="-140" dirty="0">
                <a:latin typeface="Trebuchet MS"/>
                <a:cs typeface="Trebuchet MS"/>
              </a:rPr>
              <a:t>LaFrance </a:t>
            </a:r>
            <a:r>
              <a:rPr sz="1800" spc="-114" dirty="0">
                <a:latin typeface="Trebuchet MS"/>
                <a:cs typeface="Trebuchet MS"/>
              </a:rPr>
              <a:t>et </a:t>
            </a:r>
            <a:r>
              <a:rPr sz="1800" spc="-160" dirty="0">
                <a:latin typeface="Trebuchet MS"/>
                <a:cs typeface="Trebuchet MS"/>
              </a:rPr>
              <a:t>al</a:t>
            </a:r>
            <a:r>
              <a:rPr sz="1800" spc="-270" dirty="0">
                <a:latin typeface="Trebuchet MS"/>
                <a:cs typeface="Trebuchet MS"/>
              </a:rPr>
              <a:t>., </a:t>
            </a:r>
            <a:r>
              <a:rPr sz="1800" spc="-90" dirty="0">
                <a:latin typeface="Trebuchet MS"/>
                <a:cs typeface="Trebuchet MS"/>
              </a:rPr>
              <a:t>2010, </a:t>
            </a:r>
            <a:r>
              <a:rPr sz="1800" spc="-155" dirty="0">
                <a:latin typeface="Trebuchet MS"/>
                <a:cs typeface="Trebuchet MS"/>
              </a:rPr>
              <a:t>p</a:t>
            </a:r>
            <a:r>
              <a:rPr sz="1800" spc="-270" dirty="0">
                <a:latin typeface="Trebuchet MS"/>
                <a:cs typeface="Trebuchet MS"/>
              </a:rPr>
              <a:t>. </a:t>
            </a:r>
            <a:r>
              <a:rPr sz="1800" spc="-60" dirty="0">
                <a:latin typeface="Trebuchet MS"/>
                <a:cs typeface="Trebuchet MS"/>
              </a:rPr>
              <a:t>18)</a:t>
            </a:r>
            <a:endParaRPr sz="1800">
              <a:latin typeface="Trebuchet MS"/>
              <a:cs typeface="Trebuchet MS"/>
            </a:endParaRPr>
          </a:p>
        </p:txBody>
      </p:sp>
      <p:sp>
        <p:nvSpPr>
          <p:cNvPr id="30" name="Rectangle 29">
            <a:extLst>
              <a:ext uri="{FF2B5EF4-FFF2-40B4-BE49-F238E27FC236}">
                <a16:creationId xmlns:a16="http://schemas.microsoft.com/office/drawing/2014/main" id="{A944E59F-1707-A357-9B9A-377E28E59FA0}"/>
              </a:ext>
            </a:extLst>
          </p:cNvPr>
          <p:cNvSpPr/>
          <p:nvPr/>
        </p:nvSpPr>
        <p:spPr>
          <a:xfrm>
            <a:off x="3238500" y="533400"/>
            <a:ext cx="5715000" cy="9212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solidFill>
                  <a:srgbClr val="212121"/>
                </a:solidFill>
                <a:latin typeface="Trebuchet MS"/>
                <a:cs typeface="Trebuchet MS"/>
              </a:rPr>
              <a:t>REDÉFINIR L'ÉVALUATION</a:t>
            </a:r>
            <a:endParaRPr lang="fr-FR" sz="2800" spc="300" dirty="0"/>
          </a:p>
        </p:txBody>
      </p:sp>
      <p:sp>
        <p:nvSpPr>
          <p:cNvPr id="31" name="ZoneTexte 30">
            <a:extLst>
              <a:ext uri="{FF2B5EF4-FFF2-40B4-BE49-F238E27FC236}">
                <a16:creationId xmlns:a16="http://schemas.microsoft.com/office/drawing/2014/main" id="{6ADC2311-E171-2A91-7EAF-9EBED66D3735}"/>
              </a:ext>
            </a:extLst>
          </p:cNvPr>
          <p:cNvSpPr txBox="1"/>
          <p:nvPr/>
        </p:nvSpPr>
        <p:spPr>
          <a:xfrm>
            <a:off x="1031249" y="4169068"/>
            <a:ext cx="2277872" cy="923330"/>
          </a:xfrm>
          <a:prstGeom prst="rect">
            <a:avLst/>
          </a:prstGeom>
          <a:noFill/>
        </p:spPr>
        <p:txBody>
          <a:bodyPr wrap="square" rtlCol="0">
            <a:spAutoFit/>
          </a:bodyPr>
          <a:lstStyle/>
          <a:p>
            <a:pPr algn="ctr"/>
            <a:r>
              <a:rPr lang="fr-FR" sz="1800" dirty="0">
                <a:latin typeface="Trebuchet MS"/>
                <a:cs typeface="Trebuchet MS"/>
              </a:rPr>
              <a:t>La communauté détermine le succès</a:t>
            </a:r>
          </a:p>
          <a:p>
            <a:endParaRPr lang="fr-FR" dirty="0"/>
          </a:p>
        </p:txBody>
      </p:sp>
      <p:sp>
        <p:nvSpPr>
          <p:cNvPr id="33" name="ZoneTexte 32">
            <a:extLst>
              <a:ext uri="{FF2B5EF4-FFF2-40B4-BE49-F238E27FC236}">
                <a16:creationId xmlns:a16="http://schemas.microsoft.com/office/drawing/2014/main" id="{38BF08D5-0808-EAE8-F7D8-008D94276075}"/>
              </a:ext>
            </a:extLst>
          </p:cNvPr>
          <p:cNvSpPr txBox="1"/>
          <p:nvPr/>
        </p:nvSpPr>
        <p:spPr>
          <a:xfrm>
            <a:off x="3593292" y="4189476"/>
            <a:ext cx="2816902" cy="579646"/>
          </a:xfrm>
          <a:prstGeom prst="rect">
            <a:avLst/>
          </a:prstGeom>
          <a:noFill/>
        </p:spPr>
        <p:txBody>
          <a:bodyPr wrap="square">
            <a:spAutoFit/>
          </a:bodyPr>
          <a:lstStyle/>
          <a:p>
            <a:pPr marL="194310" marR="392430" algn="ctr">
              <a:lnSpc>
                <a:spcPts val="1880"/>
              </a:lnSpc>
              <a:spcBef>
                <a:spcPts val="3415"/>
              </a:spcBef>
            </a:pPr>
            <a:r>
              <a:rPr lang="fr-FR" sz="1800" dirty="0">
                <a:latin typeface="Trebuchet MS"/>
                <a:cs typeface="Trebuchet MS"/>
              </a:rPr>
              <a:t>Raconter l'histoire de la communauté</a:t>
            </a:r>
          </a:p>
        </p:txBody>
      </p:sp>
      <p:sp>
        <p:nvSpPr>
          <p:cNvPr id="35" name="ZoneTexte 34">
            <a:extLst>
              <a:ext uri="{FF2B5EF4-FFF2-40B4-BE49-F238E27FC236}">
                <a16:creationId xmlns:a16="http://schemas.microsoft.com/office/drawing/2014/main" id="{BF1F7E25-C6AE-04B2-81BD-EBB0BF041EAC}"/>
              </a:ext>
            </a:extLst>
          </p:cNvPr>
          <p:cNvSpPr txBox="1"/>
          <p:nvPr/>
        </p:nvSpPr>
        <p:spPr>
          <a:xfrm>
            <a:off x="6092799" y="4213043"/>
            <a:ext cx="3158033" cy="369332"/>
          </a:xfrm>
          <a:prstGeom prst="rect">
            <a:avLst/>
          </a:prstGeom>
          <a:noFill/>
        </p:spPr>
        <p:txBody>
          <a:bodyPr wrap="square">
            <a:spAutoFit/>
          </a:bodyPr>
          <a:lstStyle/>
          <a:p>
            <a:pPr algn="ctr">
              <a:lnSpc>
                <a:spcPct val="100000"/>
              </a:lnSpc>
              <a:spcBef>
                <a:spcPts val="105"/>
              </a:spcBef>
            </a:pPr>
            <a:r>
              <a:rPr lang="fr-FR" dirty="0">
                <a:latin typeface="Trebuchet MS"/>
                <a:cs typeface="Trebuchet MS"/>
              </a:rPr>
              <a:t>Être</a:t>
            </a:r>
            <a:r>
              <a:rPr lang="fr-FR" sz="1800" dirty="0">
                <a:latin typeface="Trebuchet MS"/>
                <a:cs typeface="Trebuchet MS"/>
              </a:rPr>
              <a:t> flexible</a:t>
            </a:r>
          </a:p>
        </p:txBody>
      </p:sp>
      <p:sp>
        <p:nvSpPr>
          <p:cNvPr id="37" name="ZoneTexte 36">
            <a:extLst>
              <a:ext uri="{FF2B5EF4-FFF2-40B4-BE49-F238E27FC236}">
                <a16:creationId xmlns:a16="http://schemas.microsoft.com/office/drawing/2014/main" id="{153121EC-B028-42CA-7A0B-5E71A568646E}"/>
              </a:ext>
            </a:extLst>
          </p:cNvPr>
          <p:cNvSpPr txBox="1"/>
          <p:nvPr/>
        </p:nvSpPr>
        <p:spPr>
          <a:xfrm>
            <a:off x="8990874" y="4212663"/>
            <a:ext cx="3042301" cy="815223"/>
          </a:xfrm>
          <a:prstGeom prst="rect">
            <a:avLst/>
          </a:prstGeom>
          <a:noFill/>
        </p:spPr>
        <p:txBody>
          <a:bodyPr wrap="square">
            <a:spAutoFit/>
          </a:bodyPr>
          <a:lstStyle/>
          <a:p>
            <a:pPr marL="194310" marR="371475" algn="ctr">
              <a:lnSpc>
                <a:spcPct val="87000"/>
              </a:lnSpc>
              <a:spcBef>
                <a:spcPts val="3400"/>
              </a:spcBef>
            </a:pPr>
            <a:r>
              <a:rPr lang="fr-FR" sz="1800" dirty="0">
                <a:latin typeface="Trebuchet MS"/>
                <a:cs typeface="Trebuchet MS"/>
              </a:rPr>
              <a:t>Être « un défenseur [...] vous voulez les faire briller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EB7B1"/>
          </a:solidFill>
        </p:spPr>
        <p:txBody>
          <a:bodyPr wrap="square" lIns="0" tIns="0" rIns="0" bIns="0" rtlCol="0"/>
          <a:lstStyle/>
          <a:p>
            <a:endParaRPr lang="fr-FR" dirty="0"/>
          </a:p>
        </p:txBody>
      </p:sp>
      <p:pic>
        <p:nvPicPr>
          <p:cNvPr id="4" name="object 4"/>
          <p:cNvPicPr/>
          <p:nvPr/>
        </p:nvPicPr>
        <p:blipFill>
          <a:blip r:embed="rId2" cstate="print"/>
          <a:stretch>
            <a:fillRect/>
          </a:stretch>
        </p:blipFill>
        <p:spPr>
          <a:xfrm>
            <a:off x="2902458" y="2070698"/>
            <a:ext cx="6387083" cy="3912107"/>
          </a:xfrm>
          <a:prstGeom prst="rect">
            <a:avLst/>
          </a:prstGeom>
        </p:spPr>
      </p:pic>
      <p:sp>
        <p:nvSpPr>
          <p:cNvPr id="6" name="Rectangle 5">
            <a:extLst>
              <a:ext uri="{FF2B5EF4-FFF2-40B4-BE49-F238E27FC236}">
                <a16:creationId xmlns:a16="http://schemas.microsoft.com/office/drawing/2014/main" id="{E8591D0F-1F6F-01DC-52A1-49788A703C1F}"/>
              </a:ext>
            </a:extLst>
          </p:cNvPr>
          <p:cNvSpPr/>
          <p:nvPr/>
        </p:nvSpPr>
        <p:spPr>
          <a:xfrm>
            <a:off x="2133599" y="357303"/>
            <a:ext cx="7924799"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latin typeface="Trebuchet MS" panose="020B0703020202090204" pitchFamily="34" charset="0"/>
              </a:rPr>
              <a:t>CADRE D’ÉVALUATION AUTOCHTONE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100326" y="2968330"/>
            <a:ext cx="9421495" cy="516890"/>
            <a:chOff x="1100327" y="2996181"/>
            <a:chExt cx="9421495" cy="516890"/>
          </a:xfrm>
        </p:grpSpPr>
        <p:sp>
          <p:nvSpPr>
            <p:cNvPr id="4" name="object 4"/>
            <p:cNvSpPr/>
            <p:nvPr/>
          </p:nvSpPr>
          <p:spPr>
            <a:xfrm>
              <a:off x="1100327" y="2996181"/>
              <a:ext cx="9421495" cy="516890"/>
            </a:xfrm>
            <a:custGeom>
              <a:avLst/>
              <a:gdLst/>
              <a:ahLst/>
              <a:cxnLst/>
              <a:rect l="l" t="t" r="r" b="b"/>
              <a:pathLst>
                <a:path w="9421495" h="516889">
                  <a:moveTo>
                    <a:pt x="9369704" y="0"/>
                  </a:moveTo>
                  <a:lnTo>
                    <a:pt x="51663" y="0"/>
                  </a:lnTo>
                  <a:lnTo>
                    <a:pt x="31552" y="4059"/>
                  </a:lnTo>
                  <a:lnTo>
                    <a:pt x="15130" y="15130"/>
                  </a:lnTo>
                  <a:lnTo>
                    <a:pt x="4059" y="31552"/>
                  </a:lnTo>
                  <a:lnTo>
                    <a:pt x="0" y="51663"/>
                  </a:lnTo>
                  <a:lnTo>
                    <a:pt x="0" y="464972"/>
                  </a:lnTo>
                  <a:lnTo>
                    <a:pt x="4059" y="485083"/>
                  </a:lnTo>
                  <a:lnTo>
                    <a:pt x="15130" y="501505"/>
                  </a:lnTo>
                  <a:lnTo>
                    <a:pt x="31552" y="512576"/>
                  </a:lnTo>
                  <a:lnTo>
                    <a:pt x="51663" y="516635"/>
                  </a:lnTo>
                  <a:lnTo>
                    <a:pt x="9369704" y="516635"/>
                  </a:lnTo>
                  <a:lnTo>
                    <a:pt x="9389815" y="512576"/>
                  </a:lnTo>
                  <a:lnTo>
                    <a:pt x="9406237" y="501505"/>
                  </a:lnTo>
                  <a:lnTo>
                    <a:pt x="9417308" y="485083"/>
                  </a:lnTo>
                  <a:lnTo>
                    <a:pt x="9421368" y="464972"/>
                  </a:lnTo>
                  <a:lnTo>
                    <a:pt x="9421368" y="51663"/>
                  </a:lnTo>
                  <a:lnTo>
                    <a:pt x="9417308" y="31552"/>
                  </a:lnTo>
                  <a:lnTo>
                    <a:pt x="9406237" y="15130"/>
                  </a:lnTo>
                  <a:lnTo>
                    <a:pt x="9389815" y="4059"/>
                  </a:lnTo>
                  <a:lnTo>
                    <a:pt x="9369704" y="0"/>
                  </a:lnTo>
                  <a:close/>
                </a:path>
              </a:pathLst>
            </a:custGeom>
            <a:solidFill>
              <a:srgbClr val="D2E6E4"/>
            </a:solidFill>
          </p:spPr>
          <p:txBody>
            <a:bodyPr wrap="square" lIns="0" tIns="0" rIns="0" bIns="0" rtlCol="0"/>
            <a:lstStyle/>
            <a:p>
              <a:endParaRPr/>
            </a:p>
          </p:txBody>
        </p:sp>
        <p:pic>
          <p:nvPicPr>
            <p:cNvPr id="5" name="object 5"/>
            <p:cNvPicPr/>
            <p:nvPr/>
          </p:nvPicPr>
          <p:blipFill>
            <a:blip r:embed="rId2" cstate="print"/>
            <a:stretch>
              <a:fillRect/>
            </a:stretch>
          </p:blipFill>
          <p:spPr>
            <a:xfrm>
              <a:off x="1255775" y="3113531"/>
              <a:ext cx="284987" cy="283463"/>
            </a:xfrm>
            <a:prstGeom prst="rect">
              <a:avLst/>
            </a:prstGeom>
          </p:spPr>
        </p:pic>
        <p:sp>
          <p:nvSpPr>
            <p:cNvPr id="6" name="object 6"/>
            <p:cNvSpPr/>
            <p:nvPr/>
          </p:nvSpPr>
          <p:spPr>
            <a:xfrm>
              <a:off x="1255775" y="3113531"/>
              <a:ext cx="285115" cy="283845"/>
            </a:xfrm>
            <a:custGeom>
              <a:avLst/>
              <a:gdLst/>
              <a:ahLst/>
              <a:cxnLst/>
              <a:rect l="l" t="t" r="r" b="b"/>
              <a:pathLst>
                <a:path w="285115" h="283845">
                  <a:moveTo>
                    <a:pt x="0" y="0"/>
                  </a:moveTo>
                  <a:lnTo>
                    <a:pt x="284988" y="0"/>
                  </a:lnTo>
                  <a:lnTo>
                    <a:pt x="284988" y="283463"/>
                  </a:lnTo>
                  <a:lnTo>
                    <a:pt x="0" y="283463"/>
                  </a:lnTo>
                  <a:lnTo>
                    <a:pt x="0" y="0"/>
                  </a:lnTo>
                  <a:close/>
                </a:path>
              </a:pathLst>
            </a:custGeom>
            <a:ln w="12192">
              <a:solidFill>
                <a:srgbClr val="FFFFFF"/>
              </a:solidFill>
            </a:ln>
          </p:spPr>
          <p:txBody>
            <a:bodyPr wrap="square" lIns="0" tIns="0" rIns="0" bIns="0" rtlCol="0"/>
            <a:lstStyle/>
            <a:p>
              <a:endParaRPr/>
            </a:p>
          </p:txBody>
        </p:sp>
      </p:grpSp>
      <p:grpSp>
        <p:nvGrpSpPr>
          <p:cNvPr id="7" name="object 7"/>
          <p:cNvGrpSpPr/>
          <p:nvPr/>
        </p:nvGrpSpPr>
        <p:grpSpPr>
          <a:xfrm>
            <a:off x="1100327" y="3642357"/>
            <a:ext cx="9421495" cy="516890"/>
            <a:chOff x="1100327" y="3642357"/>
            <a:chExt cx="9421495" cy="516890"/>
          </a:xfrm>
        </p:grpSpPr>
        <p:sp>
          <p:nvSpPr>
            <p:cNvPr id="8" name="object 8"/>
            <p:cNvSpPr/>
            <p:nvPr/>
          </p:nvSpPr>
          <p:spPr>
            <a:xfrm>
              <a:off x="1100327" y="3642357"/>
              <a:ext cx="9421495" cy="516890"/>
            </a:xfrm>
            <a:custGeom>
              <a:avLst/>
              <a:gdLst/>
              <a:ahLst/>
              <a:cxnLst/>
              <a:rect l="l" t="t" r="r" b="b"/>
              <a:pathLst>
                <a:path w="9421495" h="516889">
                  <a:moveTo>
                    <a:pt x="9369704" y="0"/>
                  </a:moveTo>
                  <a:lnTo>
                    <a:pt x="51663" y="0"/>
                  </a:lnTo>
                  <a:lnTo>
                    <a:pt x="31552" y="4059"/>
                  </a:lnTo>
                  <a:lnTo>
                    <a:pt x="15130" y="15130"/>
                  </a:lnTo>
                  <a:lnTo>
                    <a:pt x="4059" y="31552"/>
                  </a:lnTo>
                  <a:lnTo>
                    <a:pt x="0" y="51663"/>
                  </a:lnTo>
                  <a:lnTo>
                    <a:pt x="0" y="464972"/>
                  </a:lnTo>
                  <a:lnTo>
                    <a:pt x="4059" y="485083"/>
                  </a:lnTo>
                  <a:lnTo>
                    <a:pt x="15130" y="501505"/>
                  </a:lnTo>
                  <a:lnTo>
                    <a:pt x="31552" y="512576"/>
                  </a:lnTo>
                  <a:lnTo>
                    <a:pt x="51663" y="516635"/>
                  </a:lnTo>
                  <a:lnTo>
                    <a:pt x="9369704" y="516635"/>
                  </a:lnTo>
                  <a:lnTo>
                    <a:pt x="9389815" y="512576"/>
                  </a:lnTo>
                  <a:lnTo>
                    <a:pt x="9406237" y="501505"/>
                  </a:lnTo>
                  <a:lnTo>
                    <a:pt x="9417308" y="485083"/>
                  </a:lnTo>
                  <a:lnTo>
                    <a:pt x="9421368" y="464972"/>
                  </a:lnTo>
                  <a:lnTo>
                    <a:pt x="9421368" y="51663"/>
                  </a:lnTo>
                  <a:lnTo>
                    <a:pt x="9417308" y="31552"/>
                  </a:lnTo>
                  <a:lnTo>
                    <a:pt x="9406237" y="15130"/>
                  </a:lnTo>
                  <a:lnTo>
                    <a:pt x="9389815" y="4059"/>
                  </a:lnTo>
                  <a:lnTo>
                    <a:pt x="9369704" y="0"/>
                  </a:lnTo>
                  <a:close/>
                </a:path>
              </a:pathLst>
            </a:custGeom>
            <a:solidFill>
              <a:srgbClr val="D2E6E4"/>
            </a:solidFill>
          </p:spPr>
          <p:txBody>
            <a:bodyPr wrap="square" lIns="0" tIns="0" rIns="0" bIns="0" rtlCol="0"/>
            <a:lstStyle/>
            <a:p>
              <a:endParaRPr dirty="0"/>
            </a:p>
          </p:txBody>
        </p:sp>
        <p:pic>
          <p:nvPicPr>
            <p:cNvPr id="9" name="object 9"/>
            <p:cNvPicPr/>
            <p:nvPr/>
          </p:nvPicPr>
          <p:blipFill>
            <a:blip r:embed="rId3" cstate="print"/>
            <a:stretch>
              <a:fillRect/>
            </a:stretch>
          </p:blipFill>
          <p:spPr>
            <a:xfrm>
              <a:off x="1255775" y="3758184"/>
              <a:ext cx="284987" cy="283463"/>
            </a:xfrm>
            <a:prstGeom prst="rect">
              <a:avLst/>
            </a:prstGeom>
          </p:spPr>
        </p:pic>
        <p:sp>
          <p:nvSpPr>
            <p:cNvPr id="10" name="object 10"/>
            <p:cNvSpPr/>
            <p:nvPr/>
          </p:nvSpPr>
          <p:spPr>
            <a:xfrm>
              <a:off x="1255775" y="3758184"/>
              <a:ext cx="285115" cy="283845"/>
            </a:xfrm>
            <a:custGeom>
              <a:avLst/>
              <a:gdLst/>
              <a:ahLst/>
              <a:cxnLst/>
              <a:rect l="l" t="t" r="r" b="b"/>
              <a:pathLst>
                <a:path w="285115" h="283845">
                  <a:moveTo>
                    <a:pt x="0" y="0"/>
                  </a:moveTo>
                  <a:lnTo>
                    <a:pt x="284988" y="0"/>
                  </a:lnTo>
                  <a:lnTo>
                    <a:pt x="284988" y="283464"/>
                  </a:lnTo>
                  <a:lnTo>
                    <a:pt x="0" y="283464"/>
                  </a:lnTo>
                  <a:lnTo>
                    <a:pt x="0" y="0"/>
                  </a:lnTo>
                  <a:close/>
                </a:path>
              </a:pathLst>
            </a:custGeom>
            <a:ln w="12192">
              <a:solidFill>
                <a:srgbClr val="FFFFFF"/>
              </a:solidFill>
            </a:ln>
          </p:spPr>
          <p:txBody>
            <a:bodyPr wrap="square" lIns="0" tIns="0" rIns="0" bIns="0" rtlCol="0"/>
            <a:lstStyle/>
            <a:p>
              <a:endParaRPr/>
            </a:p>
          </p:txBody>
        </p:sp>
      </p:grpSp>
      <p:grpSp>
        <p:nvGrpSpPr>
          <p:cNvPr id="11" name="object 11"/>
          <p:cNvGrpSpPr/>
          <p:nvPr/>
        </p:nvGrpSpPr>
        <p:grpSpPr>
          <a:xfrm>
            <a:off x="1100327" y="4287009"/>
            <a:ext cx="9421495" cy="516890"/>
            <a:chOff x="1100327" y="4287009"/>
            <a:chExt cx="9421495" cy="516890"/>
          </a:xfrm>
        </p:grpSpPr>
        <p:sp>
          <p:nvSpPr>
            <p:cNvPr id="12" name="object 12"/>
            <p:cNvSpPr/>
            <p:nvPr/>
          </p:nvSpPr>
          <p:spPr>
            <a:xfrm>
              <a:off x="1100327" y="4287009"/>
              <a:ext cx="9421495" cy="516890"/>
            </a:xfrm>
            <a:custGeom>
              <a:avLst/>
              <a:gdLst/>
              <a:ahLst/>
              <a:cxnLst/>
              <a:rect l="l" t="t" r="r" b="b"/>
              <a:pathLst>
                <a:path w="9421495" h="516889">
                  <a:moveTo>
                    <a:pt x="9369704" y="0"/>
                  </a:moveTo>
                  <a:lnTo>
                    <a:pt x="51663" y="0"/>
                  </a:lnTo>
                  <a:lnTo>
                    <a:pt x="31552" y="4059"/>
                  </a:lnTo>
                  <a:lnTo>
                    <a:pt x="15130" y="15130"/>
                  </a:lnTo>
                  <a:lnTo>
                    <a:pt x="4059" y="31552"/>
                  </a:lnTo>
                  <a:lnTo>
                    <a:pt x="0" y="51663"/>
                  </a:lnTo>
                  <a:lnTo>
                    <a:pt x="0" y="464972"/>
                  </a:lnTo>
                  <a:lnTo>
                    <a:pt x="4059" y="485083"/>
                  </a:lnTo>
                  <a:lnTo>
                    <a:pt x="15130" y="501505"/>
                  </a:lnTo>
                  <a:lnTo>
                    <a:pt x="31552" y="512576"/>
                  </a:lnTo>
                  <a:lnTo>
                    <a:pt x="51663" y="516636"/>
                  </a:lnTo>
                  <a:lnTo>
                    <a:pt x="9369704" y="516636"/>
                  </a:lnTo>
                  <a:lnTo>
                    <a:pt x="9389815" y="512576"/>
                  </a:lnTo>
                  <a:lnTo>
                    <a:pt x="9406237" y="501505"/>
                  </a:lnTo>
                  <a:lnTo>
                    <a:pt x="9417308" y="485083"/>
                  </a:lnTo>
                  <a:lnTo>
                    <a:pt x="9421368" y="464972"/>
                  </a:lnTo>
                  <a:lnTo>
                    <a:pt x="9421368" y="51663"/>
                  </a:lnTo>
                  <a:lnTo>
                    <a:pt x="9417308" y="31552"/>
                  </a:lnTo>
                  <a:lnTo>
                    <a:pt x="9406237" y="15130"/>
                  </a:lnTo>
                  <a:lnTo>
                    <a:pt x="9389815" y="4059"/>
                  </a:lnTo>
                  <a:lnTo>
                    <a:pt x="9369704" y="0"/>
                  </a:lnTo>
                  <a:close/>
                </a:path>
              </a:pathLst>
            </a:custGeom>
            <a:solidFill>
              <a:srgbClr val="D2E6E4"/>
            </a:solidFill>
          </p:spPr>
          <p:txBody>
            <a:bodyPr wrap="square" lIns="0" tIns="0" rIns="0" bIns="0" rtlCol="0"/>
            <a:lstStyle/>
            <a:p>
              <a:endParaRPr/>
            </a:p>
          </p:txBody>
        </p:sp>
        <p:pic>
          <p:nvPicPr>
            <p:cNvPr id="13" name="object 13"/>
            <p:cNvPicPr/>
            <p:nvPr/>
          </p:nvPicPr>
          <p:blipFill>
            <a:blip r:embed="rId4" cstate="print"/>
            <a:stretch>
              <a:fillRect/>
            </a:stretch>
          </p:blipFill>
          <p:spPr>
            <a:xfrm>
              <a:off x="1255775" y="4402836"/>
              <a:ext cx="284987" cy="284987"/>
            </a:xfrm>
            <a:prstGeom prst="rect">
              <a:avLst/>
            </a:prstGeom>
          </p:spPr>
        </p:pic>
        <p:sp>
          <p:nvSpPr>
            <p:cNvPr id="14" name="object 14"/>
            <p:cNvSpPr/>
            <p:nvPr/>
          </p:nvSpPr>
          <p:spPr>
            <a:xfrm>
              <a:off x="1255775" y="4402836"/>
              <a:ext cx="285115" cy="285115"/>
            </a:xfrm>
            <a:custGeom>
              <a:avLst/>
              <a:gdLst/>
              <a:ahLst/>
              <a:cxnLst/>
              <a:rect l="l" t="t" r="r" b="b"/>
              <a:pathLst>
                <a:path w="285115" h="285114">
                  <a:moveTo>
                    <a:pt x="0" y="0"/>
                  </a:moveTo>
                  <a:lnTo>
                    <a:pt x="284988" y="0"/>
                  </a:lnTo>
                  <a:lnTo>
                    <a:pt x="284988" y="284988"/>
                  </a:lnTo>
                  <a:lnTo>
                    <a:pt x="0" y="284988"/>
                  </a:lnTo>
                  <a:lnTo>
                    <a:pt x="0" y="0"/>
                  </a:lnTo>
                  <a:close/>
                </a:path>
              </a:pathLst>
            </a:custGeom>
            <a:ln w="12192">
              <a:solidFill>
                <a:srgbClr val="FFFFFF"/>
              </a:solidFill>
            </a:ln>
          </p:spPr>
          <p:txBody>
            <a:bodyPr wrap="square" lIns="0" tIns="0" rIns="0" bIns="0" rtlCol="0"/>
            <a:lstStyle/>
            <a:p>
              <a:endParaRPr/>
            </a:p>
          </p:txBody>
        </p:sp>
      </p:grpSp>
      <p:grpSp>
        <p:nvGrpSpPr>
          <p:cNvPr id="15" name="object 15"/>
          <p:cNvGrpSpPr/>
          <p:nvPr/>
        </p:nvGrpSpPr>
        <p:grpSpPr>
          <a:xfrm>
            <a:off x="1100327" y="4933184"/>
            <a:ext cx="9421495" cy="515620"/>
            <a:chOff x="1100327" y="4933184"/>
            <a:chExt cx="9421495" cy="515620"/>
          </a:xfrm>
        </p:grpSpPr>
        <p:sp>
          <p:nvSpPr>
            <p:cNvPr id="16" name="object 16"/>
            <p:cNvSpPr/>
            <p:nvPr/>
          </p:nvSpPr>
          <p:spPr>
            <a:xfrm>
              <a:off x="1100327" y="4933184"/>
              <a:ext cx="9421495" cy="515620"/>
            </a:xfrm>
            <a:custGeom>
              <a:avLst/>
              <a:gdLst/>
              <a:ahLst/>
              <a:cxnLst/>
              <a:rect l="l" t="t" r="r" b="b"/>
              <a:pathLst>
                <a:path w="9421495" h="515620">
                  <a:moveTo>
                    <a:pt x="9369856" y="0"/>
                  </a:moveTo>
                  <a:lnTo>
                    <a:pt x="51511" y="0"/>
                  </a:lnTo>
                  <a:lnTo>
                    <a:pt x="31461" y="4048"/>
                  </a:lnTo>
                  <a:lnTo>
                    <a:pt x="15087" y="15087"/>
                  </a:lnTo>
                  <a:lnTo>
                    <a:pt x="4048" y="31461"/>
                  </a:lnTo>
                  <a:lnTo>
                    <a:pt x="0" y="51511"/>
                  </a:lnTo>
                  <a:lnTo>
                    <a:pt x="0" y="463613"/>
                  </a:lnTo>
                  <a:lnTo>
                    <a:pt x="4048" y="483661"/>
                  </a:lnTo>
                  <a:lnTo>
                    <a:pt x="15087" y="500030"/>
                  </a:lnTo>
                  <a:lnTo>
                    <a:pt x="31461" y="511065"/>
                  </a:lnTo>
                  <a:lnTo>
                    <a:pt x="51511" y="515111"/>
                  </a:lnTo>
                  <a:lnTo>
                    <a:pt x="9369856" y="515111"/>
                  </a:lnTo>
                  <a:lnTo>
                    <a:pt x="9389906" y="511065"/>
                  </a:lnTo>
                  <a:lnTo>
                    <a:pt x="9406280" y="500030"/>
                  </a:lnTo>
                  <a:lnTo>
                    <a:pt x="9417319" y="483661"/>
                  </a:lnTo>
                  <a:lnTo>
                    <a:pt x="9421368" y="463613"/>
                  </a:lnTo>
                  <a:lnTo>
                    <a:pt x="9421368" y="51511"/>
                  </a:lnTo>
                  <a:lnTo>
                    <a:pt x="9417319" y="31461"/>
                  </a:lnTo>
                  <a:lnTo>
                    <a:pt x="9406280" y="15087"/>
                  </a:lnTo>
                  <a:lnTo>
                    <a:pt x="9389906" y="4048"/>
                  </a:lnTo>
                  <a:lnTo>
                    <a:pt x="9369856" y="0"/>
                  </a:lnTo>
                  <a:close/>
                </a:path>
              </a:pathLst>
            </a:custGeom>
            <a:solidFill>
              <a:srgbClr val="D2E6E4"/>
            </a:solidFill>
          </p:spPr>
          <p:txBody>
            <a:bodyPr wrap="square" lIns="0" tIns="0" rIns="0" bIns="0" rtlCol="0"/>
            <a:lstStyle/>
            <a:p>
              <a:endParaRPr/>
            </a:p>
          </p:txBody>
        </p:sp>
        <p:pic>
          <p:nvPicPr>
            <p:cNvPr id="17" name="object 17"/>
            <p:cNvPicPr/>
            <p:nvPr/>
          </p:nvPicPr>
          <p:blipFill>
            <a:blip r:embed="rId5" cstate="print"/>
            <a:stretch>
              <a:fillRect/>
            </a:stretch>
          </p:blipFill>
          <p:spPr>
            <a:xfrm>
              <a:off x="1255775" y="5049011"/>
              <a:ext cx="284987" cy="283463"/>
            </a:xfrm>
            <a:prstGeom prst="rect">
              <a:avLst/>
            </a:prstGeom>
          </p:spPr>
        </p:pic>
        <p:sp>
          <p:nvSpPr>
            <p:cNvPr id="18" name="object 18"/>
            <p:cNvSpPr/>
            <p:nvPr/>
          </p:nvSpPr>
          <p:spPr>
            <a:xfrm>
              <a:off x="1255775" y="5049011"/>
              <a:ext cx="285115" cy="283845"/>
            </a:xfrm>
            <a:custGeom>
              <a:avLst/>
              <a:gdLst/>
              <a:ahLst/>
              <a:cxnLst/>
              <a:rect l="l" t="t" r="r" b="b"/>
              <a:pathLst>
                <a:path w="285115" h="283845">
                  <a:moveTo>
                    <a:pt x="0" y="0"/>
                  </a:moveTo>
                  <a:lnTo>
                    <a:pt x="284988" y="0"/>
                  </a:lnTo>
                  <a:lnTo>
                    <a:pt x="284988" y="283463"/>
                  </a:lnTo>
                  <a:lnTo>
                    <a:pt x="0" y="283463"/>
                  </a:lnTo>
                  <a:lnTo>
                    <a:pt x="0" y="0"/>
                  </a:lnTo>
                  <a:close/>
                </a:path>
              </a:pathLst>
            </a:custGeom>
            <a:ln w="12192">
              <a:solidFill>
                <a:srgbClr val="FFFFFF"/>
              </a:solidFill>
            </a:ln>
          </p:spPr>
          <p:txBody>
            <a:bodyPr wrap="square" lIns="0" tIns="0" rIns="0" bIns="0" rtlCol="0"/>
            <a:lstStyle/>
            <a:p>
              <a:endParaRPr/>
            </a:p>
          </p:txBody>
        </p:sp>
      </p:grpSp>
      <p:grpSp>
        <p:nvGrpSpPr>
          <p:cNvPr id="19" name="object 19"/>
          <p:cNvGrpSpPr/>
          <p:nvPr/>
        </p:nvGrpSpPr>
        <p:grpSpPr>
          <a:xfrm>
            <a:off x="1100327" y="5577837"/>
            <a:ext cx="9421495" cy="516890"/>
            <a:chOff x="1100327" y="5577837"/>
            <a:chExt cx="9421495" cy="516890"/>
          </a:xfrm>
        </p:grpSpPr>
        <p:sp>
          <p:nvSpPr>
            <p:cNvPr id="20" name="object 20"/>
            <p:cNvSpPr/>
            <p:nvPr/>
          </p:nvSpPr>
          <p:spPr>
            <a:xfrm>
              <a:off x="1100327" y="5577837"/>
              <a:ext cx="9421495" cy="516890"/>
            </a:xfrm>
            <a:custGeom>
              <a:avLst/>
              <a:gdLst/>
              <a:ahLst/>
              <a:cxnLst/>
              <a:rect l="l" t="t" r="r" b="b"/>
              <a:pathLst>
                <a:path w="9421495" h="516889">
                  <a:moveTo>
                    <a:pt x="9369704" y="0"/>
                  </a:moveTo>
                  <a:lnTo>
                    <a:pt x="51663" y="0"/>
                  </a:lnTo>
                  <a:lnTo>
                    <a:pt x="31552" y="4059"/>
                  </a:lnTo>
                  <a:lnTo>
                    <a:pt x="15130" y="15130"/>
                  </a:lnTo>
                  <a:lnTo>
                    <a:pt x="4059" y="31552"/>
                  </a:lnTo>
                  <a:lnTo>
                    <a:pt x="0" y="51663"/>
                  </a:lnTo>
                  <a:lnTo>
                    <a:pt x="0" y="464972"/>
                  </a:lnTo>
                  <a:lnTo>
                    <a:pt x="4059" y="485083"/>
                  </a:lnTo>
                  <a:lnTo>
                    <a:pt x="15130" y="501505"/>
                  </a:lnTo>
                  <a:lnTo>
                    <a:pt x="31552" y="512576"/>
                  </a:lnTo>
                  <a:lnTo>
                    <a:pt x="51663" y="516636"/>
                  </a:lnTo>
                  <a:lnTo>
                    <a:pt x="9369704" y="516636"/>
                  </a:lnTo>
                  <a:lnTo>
                    <a:pt x="9389815" y="512576"/>
                  </a:lnTo>
                  <a:lnTo>
                    <a:pt x="9406237" y="501505"/>
                  </a:lnTo>
                  <a:lnTo>
                    <a:pt x="9417308" y="485083"/>
                  </a:lnTo>
                  <a:lnTo>
                    <a:pt x="9421368" y="464972"/>
                  </a:lnTo>
                  <a:lnTo>
                    <a:pt x="9421368" y="51663"/>
                  </a:lnTo>
                  <a:lnTo>
                    <a:pt x="9417308" y="31552"/>
                  </a:lnTo>
                  <a:lnTo>
                    <a:pt x="9406237" y="15130"/>
                  </a:lnTo>
                  <a:lnTo>
                    <a:pt x="9389815" y="4059"/>
                  </a:lnTo>
                  <a:lnTo>
                    <a:pt x="9369704" y="0"/>
                  </a:lnTo>
                  <a:close/>
                </a:path>
              </a:pathLst>
            </a:custGeom>
            <a:solidFill>
              <a:srgbClr val="D2E6E4"/>
            </a:solidFill>
          </p:spPr>
          <p:txBody>
            <a:bodyPr wrap="square" lIns="0" tIns="0" rIns="0" bIns="0" rtlCol="0"/>
            <a:lstStyle/>
            <a:p>
              <a:endParaRPr/>
            </a:p>
          </p:txBody>
        </p:sp>
        <p:pic>
          <p:nvPicPr>
            <p:cNvPr id="21" name="object 21"/>
            <p:cNvPicPr/>
            <p:nvPr/>
          </p:nvPicPr>
          <p:blipFill>
            <a:blip r:embed="rId6" cstate="print"/>
            <a:stretch>
              <a:fillRect/>
            </a:stretch>
          </p:blipFill>
          <p:spPr>
            <a:xfrm>
              <a:off x="1213103" y="5664707"/>
              <a:ext cx="315467" cy="321563"/>
            </a:xfrm>
            <a:prstGeom prst="rect">
              <a:avLst/>
            </a:prstGeom>
          </p:spPr>
        </p:pic>
      </p:grpSp>
      <p:sp>
        <p:nvSpPr>
          <p:cNvPr id="22" name="object 22"/>
          <p:cNvSpPr txBox="1"/>
          <p:nvPr/>
        </p:nvSpPr>
        <p:spPr>
          <a:xfrm>
            <a:off x="1724860" y="3074548"/>
            <a:ext cx="7481692" cy="2955424"/>
          </a:xfrm>
          <a:prstGeom prst="rect">
            <a:avLst/>
          </a:prstGeom>
        </p:spPr>
        <p:txBody>
          <a:bodyPr vert="horz" wrap="square" lIns="0" tIns="12065" rIns="0" bIns="0" rtlCol="0">
            <a:spAutoFit/>
          </a:bodyPr>
          <a:lstStyle/>
          <a:p>
            <a:pPr marL="12700">
              <a:lnSpc>
                <a:spcPct val="100000"/>
              </a:lnSpc>
              <a:spcBef>
                <a:spcPts val="95"/>
              </a:spcBef>
            </a:pPr>
            <a:r>
              <a:rPr sz="1900" spc="-135" dirty="0">
                <a:latin typeface="Trebuchet MS"/>
                <a:cs typeface="Trebuchet MS"/>
              </a:rPr>
              <a:t>Comprendre </a:t>
            </a:r>
            <a:r>
              <a:rPr sz="1900" spc="-130" dirty="0">
                <a:latin typeface="Trebuchet MS"/>
                <a:cs typeface="Trebuchet MS"/>
              </a:rPr>
              <a:t>le </a:t>
            </a:r>
            <a:r>
              <a:rPr sz="1900" spc="-125" dirty="0">
                <a:latin typeface="Trebuchet MS"/>
                <a:cs typeface="Trebuchet MS"/>
              </a:rPr>
              <a:t>contexte</a:t>
            </a:r>
            <a:endParaRPr sz="1900" dirty="0">
              <a:latin typeface="Trebuchet MS"/>
              <a:cs typeface="Trebuchet MS"/>
            </a:endParaRPr>
          </a:p>
          <a:p>
            <a:pPr marL="12700" marR="2889250">
              <a:lnSpc>
                <a:spcPct val="250000"/>
              </a:lnSpc>
            </a:pPr>
            <a:r>
              <a:rPr sz="1900" spc="-125" dirty="0" err="1">
                <a:latin typeface="Trebuchet MS"/>
                <a:cs typeface="Trebuchet MS"/>
              </a:rPr>
              <a:t>Créer</a:t>
            </a:r>
            <a:r>
              <a:rPr sz="1900" spc="-125" dirty="0">
                <a:latin typeface="Trebuchet MS"/>
                <a:cs typeface="Trebuchet MS"/>
              </a:rPr>
              <a:t> </a:t>
            </a:r>
            <a:r>
              <a:rPr sz="1900" spc="-130" dirty="0" err="1">
                <a:latin typeface="Trebuchet MS"/>
                <a:cs typeface="Trebuchet MS"/>
              </a:rPr>
              <a:t>l'</a:t>
            </a:r>
            <a:r>
              <a:rPr sz="1900" spc="-80" dirty="0" err="1">
                <a:latin typeface="Trebuchet MS"/>
                <a:cs typeface="Trebuchet MS"/>
              </a:rPr>
              <a:t>histoire</a:t>
            </a:r>
            <a:r>
              <a:rPr sz="1900" spc="-80" dirty="0">
                <a:latin typeface="Trebuchet MS"/>
                <a:cs typeface="Trebuchet MS"/>
              </a:rPr>
              <a:t> </a:t>
            </a:r>
            <a:endParaRPr lang="fr-FR" sz="1900" spc="-80" dirty="0">
              <a:latin typeface="Trebuchet MS"/>
              <a:cs typeface="Trebuchet MS"/>
            </a:endParaRPr>
          </a:p>
          <a:p>
            <a:pPr marL="12700" marR="2889250">
              <a:lnSpc>
                <a:spcPct val="250000"/>
              </a:lnSpc>
            </a:pPr>
            <a:r>
              <a:rPr sz="1900" spc="-125" dirty="0" err="1">
                <a:latin typeface="Trebuchet MS"/>
                <a:cs typeface="Trebuchet MS"/>
              </a:rPr>
              <a:t>Construire</a:t>
            </a:r>
            <a:r>
              <a:rPr sz="1900" spc="-125" dirty="0">
                <a:latin typeface="Trebuchet MS"/>
                <a:cs typeface="Trebuchet MS"/>
              </a:rPr>
              <a:t> </a:t>
            </a:r>
            <a:r>
              <a:rPr lang="fr-FR" sz="1900" spc="-130" dirty="0">
                <a:latin typeface="Trebuchet MS"/>
                <a:cs typeface="Trebuchet MS"/>
              </a:rPr>
              <a:t>l’étayage </a:t>
            </a:r>
            <a:endParaRPr sz="1900" dirty="0">
              <a:latin typeface="Trebuchet MS"/>
              <a:cs typeface="Trebuchet MS"/>
            </a:endParaRPr>
          </a:p>
          <a:p>
            <a:pPr marL="12700" marR="5080">
              <a:lnSpc>
                <a:spcPct val="200000"/>
              </a:lnSpc>
            </a:pPr>
            <a:r>
              <a:rPr sz="1900" spc="-145" dirty="0" err="1">
                <a:latin typeface="Trebuchet MS"/>
                <a:cs typeface="Trebuchet MS"/>
              </a:rPr>
              <a:t>Planifi</a:t>
            </a:r>
            <a:r>
              <a:rPr lang="fr-FR" sz="1900" spc="-145" dirty="0">
                <a:latin typeface="Trebuchet MS"/>
                <a:cs typeface="Trebuchet MS"/>
              </a:rPr>
              <a:t>er</a:t>
            </a:r>
            <a:r>
              <a:rPr sz="1900" spc="-145" dirty="0">
                <a:latin typeface="Trebuchet MS"/>
                <a:cs typeface="Trebuchet MS"/>
              </a:rPr>
              <a:t>, </a:t>
            </a:r>
            <a:r>
              <a:rPr sz="1900" spc="-135" dirty="0">
                <a:latin typeface="Trebuchet MS"/>
                <a:cs typeface="Trebuchet MS"/>
              </a:rPr>
              <a:t>m</a:t>
            </a:r>
            <a:r>
              <a:rPr lang="fr-FR" sz="1900" spc="-135" dirty="0" err="1">
                <a:latin typeface="Trebuchet MS"/>
                <a:cs typeface="Trebuchet MS"/>
              </a:rPr>
              <a:t>ettre</a:t>
            </a:r>
            <a:r>
              <a:rPr lang="fr-FR" sz="1900" spc="-135" dirty="0">
                <a:latin typeface="Trebuchet MS"/>
                <a:cs typeface="Trebuchet MS"/>
              </a:rPr>
              <a:t> </a:t>
            </a:r>
            <a:r>
              <a:rPr sz="1900" spc="-135" dirty="0" err="1">
                <a:latin typeface="Trebuchet MS"/>
                <a:cs typeface="Trebuchet MS"/>
              </a:rPr>
              <a:t>en</a:t>
            </a:r>
            <a:r>
              <a:rPr sz="1900" spc="-135" dirty="0">
                <a:latin typeface="Trebuchet MS"/>
                <a:cs typeface="Trebuchet MS"/>
              </a:rPr>
              <a:t> œuvre </a:t>
            </a:r>
            <a:r>
              <a:rPr sz="1900" spc="-130" dirty="0">
                <a:latin typeface="Trebuchet MS"/>
                <a:cs typeface="Trebuchet MS"/>
              </a:rPr>
              <a:t>et </a:t>
            </a:r>
            <a:r>
              <a:rPr sz="1900" spc="-120" dirty="0" err="1">
                <a:latin typeface="Trebuchet MS"/>
                <a:cs typeface="Trebuchet MS"/>
              </a:rPr>
              <a:t>célébr</a:t>
            </a:r>
            <a:r>
              <a:rPr lang="fr-FR" sz="1900" spc="-120" dirty="0">
                <a:latin typeface="Trebuchet MS"/>
                <a:cs typeface="Trebuchet MS"/>
              </a:rPr>
              <a:t>er</a:t>
            </a:r>
            <a:r>
              <a:rPr sz="1900" spc="-120" dirty="0">
                <a:latin typeface="Trebuchet MS"/>
                <a:cs typeface="Trebuchet MS"/>
              </a:rPr>
              <a:t> </a:t>
            </a:r>
            <a:r>
              <a:rPr sz="1900" spc="-120" dirty="0" err="1">
                <a:latin typeface="Trebuchet MS"/>
                <a:cs typeface="Trebuchet MS"/>
              </a:rPr>
              <a:t>l'</a:t>
            </a:r>
            <a:r>
              <a:rPr sz="1900" spc="-125" dirty="0" err="1">
                <a:latin typeface="Trebuchet MS"/>
                <a:cs typeface="Trebuchet MS"/>
              </a:rPr>
              <a:t>évaluation</a:t>
            </a:r>
            <a:r>
              <a:rPr sz="1900" spc="-125" dirty="0">
                <a:latin typeface="Trebuchet MS"/>
                <a:cs typeface="Trebuchet MS"/>
              </a:rPr>
              <a:t> </a:t>
            </a:r>
            <a:endParaRPr lang="fr-FR" sz="1900" spc="-125" dirty="0">
              <a:latin typeface="Trebuchet MS"/>
              <a:cs typeface="Trebuchet MS"/>
            </a:endParaRPr>
          </a:p>
          <a:p>
            <a:pPr marL="12700" marR="5080">
              <a:lnSpc>
                <a:spcPct val="250000"/>
              </a:lnSpc>
            </a:pPr>
            <a:r>
              <a:rPr sz="1900" spc="-110" dirty="0" err="1">
                <a:latin typeface="Trebuchet MS"/>
                <a:cs typeface="Trebuchet MS"/>
              </a:rPr>
              <a:t>Engag</a:t>
            </a:r>
            <a:r>
              <a:rPr lang="fr-FR" sz="1900" spc="-110" dirty="0">
                <a:latin typeface="Trebuchet MS"/>
                <a:cs typeface="Trebuchet MS"/>
              </a:rPr>
              <a:t>er</a:t>
            </a:r>
            <a:r>
              <a:rPr sz="1900" spc="-110" dirty="0">
                <a:latin typeface="Trebuchet MS"/>
                <a:cs typeface="Trebuchet MS"/>
              </a:rPr>
              <a:t> la communauté </a:t>
            </a:r>
            <a:r>
              <a:rPr sz="1900" spc="-95" dirty="0">
                <a:latin typeface="Trebuchet MS"/>
                <a:cs typeface="Trebuchet MS"/>
              </a:rPr>
              <a:t>et </a:t>
            </a:r>
            <a:r>
              <a:rPr sz="1900" spc="-120" dirty="0" err="1">
                <a:latin typeface="Trebuchet MS"/>
                <a:cs typeface="Trebuchet MS"/>
              </a:rPr>
              <a:t>renforce</a:t>
            </a:r>
            <a:r>
              <a:rPr lang="fr-FR" sz="1900" spc="-120" dirty="0">
                <a:latin typeface="Trebuchet MS"/>
                <a:cs typeface="Trebuchet MS"/>
              </a:rPr>
              <a:t>r le</a:t>
            </a:r>
            <a:r>
              <a:rPr sz="1900" spc="-120" dirty="0">
                <a:latin typeface="Trebuchet MS"/>
                <a:cs typeface="Trebuchet MS"/>
              </a:rPr>
              <a:t>s </a:t>
            </a:r>
            <a:r>
              <a:rPr sz="1900" spc="-110" dirty="0">
                <a:latin typeface="Trebuchet MS"/>
                <a:cs typeface="Trebuchet MS"/>
              </a:rPr>
              <a:t>capacités</a:t>
            </a:r>
            <a:endParaRPr sz="1900" dirty="0">
              <a:latin typeface="Trebuchet MS"/>
              <a:cs typeface="Trebuchet MS"/>
            </a:endParaRPr>
          </a:p>
        </p:txBody>
      </p:sp>
      <p:sp>
        <p:nvSpPr>
          <p:cNvPr id="23" name="object 23"/>
          <p:cNvSpPr txBox="1"/>
          <p:nvPr/>
        </p:nvSpPr>
        <p:spPr>
          <a:xfrm>
            <a:off x="9753600" y="6268788"/>
            <a:ext cx="2063114"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3E3E3E"/>
                </a:solidFill>
                <a:latin typeface="Trebuchet MS"/>
                <a:cs typeface="Trebuchet MS"/>
              </a:rPr>
              <a:t>(</a:t>
            </a:r>
            <a:r>
              <a:rPr sz="1800" spc="-140" dirty="0">
                <a:latin typeface="Trebuchet MS"/>
                <a:cs typeface="Trebuchet MS"/>
              </a:rPr>
              <a:t>LaFrance </a:t>
            </a:r>
            <a:r>
              <a:rPr sz="1800" spc="-114" dirty="0">
                <a:latin typeface="Trebuchet MS"/>
                <a:cs typeface="Trebuchet MS"/>
              </a:rPr>
              <a:t>et </a:t>
            </a:r>
            <a:r>
              <a:rPr sz="1800" spc="-160" dirty="0">
                <a:latin typeface="Trebuchet MS"/>
                <a:cs typeface="Trebuchet MS"/>
              </a:rPr>
              <a:t>al</a:t>
            </a:r>
            <a:r>
              <a:rPr sz="1800" spc="-270" dirty="0">
                <a:latin typeface="Trebuchet MS"/>
                <a:cs typeface="Trebuchet MS"/>
              </a:rPr>
              <a:t>., </a:t>
            </a:r>
            <a:r>
              <a:rPr sz="1800" spc="-55" dirty="0">
                <a:latin typeface="Trebuchet MS"/>
                <a:cs typeface="Trebuchet MS"/>
              </a:rPr>
              <a:t>2012)</a:t>
            </a:r>
            <a:endParaRPr sz="1800">
              <a:latin typeface="Trebuchet MS"/>
              <a:cs typeface="Trebuchet MS"/>
            </a:endParaRPr>
          </a:p>
        </p:txBody>
      </p:sp>
      <p:sp>
        <p:nvSpPr>
          <p:cNvPr id="25" name="Rectangle 24">
            <a:extLst>
              <a:ext uri="{FF2B5EF4-FFF2-40B4-BE49-F238E27FC236}">
                <a16:creationId xmlns:a16="http://schemas.microsoft.com/office/drawing/2014/main" id="{6B62F6E0-861B-2D25-EB54-3482EAB1181A}"/>
              </a:ext>
            </a:extLst>
          </p:cNvPr>
          <p:cNvSpPr/>
          <p:nvPr/>
        </p:nvSpPr>
        <p:spPr>
          <a:xfrm>
            <a:off x="1907285" y="627604"/>
            <a:ext cx="837743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solidFill>
                  <a:srgbClr val="212121"/>
                </a:solidFill>
                <a:latin typeface="Trebuchet MS"/>
                <a:cs typeface="Trebuchet MS"/>
              </a:rPr>
              <a:t>PHASES DES MÉTHODOLOGIES D’ÉVALUATION AUTOCHTONES</a:t>
            </a:r>
            <a:endParaRPr lang="fr-FR" sz="2800" spc="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123827" y="1451086"/>
            <a:ext cx="5976892" cy="3676002"/>
            <a:chOff x="3107435" y="2692907"/>
            <a:chExt cx="5977255" cy="2985770"/>
          </a:xfrm>
        </p:grpSpPr>
        <p:pic>
          <p:nvPicPr>
            <p:cNvPr id="4" name="object 4"/>
            <p:cNvPicPr/>
            <p:nvPr/>
          </p:nvPicPr>
          <p:blipFill>
            <a:blip r:embed="rId2" cstate="print"/>
            <a:stretch>
              <a:fillRect/>
            </a:stretch>
          </p:blipFill>
          <p:spPr>
            <a:xfrm>
              <a:off x="3107435" y="4178808"/>
              <a:ext cx="2243327" cy="1051559"/>
            </a:xfrm>
            <a:prstGeom prst="rect">
              <a:avLst/>
            </a:prstGeom>
          </p:spPr>
        </p:pic>
        <p:sp>
          <p:nvSpPr>
            <p:cNvPr id="5" name="object 5"/>
            <p:cNvSpPr/>
            <p:nvPr/>
          </p:nvSpPr>
          <p:spPr>
            <a:xfrm>
              <a:off x="5347325" y="3147504"/>
              <a:ext cx="722630" cy="1557655"/>
            </a:xfrm>
            <a:custGeom>
              <a:avLst/>
              <a:gdLst/>
              <a:ahLst/>
              <a:cxnLst/>
              <a:rect l="l" t="t" r="r" b="b"/>
              <a:pathLst>
                <a:path w="722629" h="1557654">
                  <a:moveTo>
                    <a:pt x="0" y="1557083"/>
                  </a:moveTo>
                  <a:lnTo>
                    <a:pt x="722122" y="0"/>
                  </a:lnTo>
                </a:path>
              </a:pathLst>
            </a:custGeom>
            <a:ln w="12700">
              <a:solidFill>
                <a:srgbClr val="58B2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6065519" y="2692907"/>
              <a:ext cx="3003803" cy="909827"/>
            </a:xfrm>
            <a:prstGeom prst="rect">
              <a:avLst/>
            </a:prstGeom>
          </p:spPr>
        </p:pic>
        <p:sp>
          <p:nvSpPr>
            <p:cNvPr id="7" name="object 7"/>
            <p:cNvSpPr/>
            <p:nvPr/>
          </p:nvSpPr>
          <p:spPr>
            <a:xfrm>
              <a:off x="5347325" y="4185564"/>
              <a:ext cx="722630" cy="519430"/>
            </a:xfrm>
            <a:custGeom>
              <a:avLst/>
              <a:gdLst/>
              <a:ahLst/>
              <a:cxnLst/>
              <a:rect l="l" t="t" r="r" b="b"/>
              <a:pathLst>
                <a:path w="722629" h="519429">
                  <a:moveTo>
                    <a:pt x="0" y="519023"/>
                  </a:moveTo>
                  <a:lnTo>
                    <a:pt x="722122" y="0"/>
                  </a:lnTo>
                </a:path>
              </a:pathLst>
            </a:custGeom>
            <a:ln w="12700">
              <a:solidFill>
                <a:srgbClr val="58B2FF"/>
              </a:solidFill>
            </a:ln>
          </p:spPr>
          <p:txBody>
            <a:bodyPr wrap="square" lIns="0" tIns="0" rIns="0" bIns="0" rtlCol="0"/>
            <a:lstStyle/>
            <a:p>
              <a:endParaRPr/>
            </a:p>
          </p:txBody>
        </p:sp>
        <p:pic>
          <p:nvPicPr>
            <p:cNvPr id="8" name="object 8"/>
            <p:cNvPicPr/>
            <p:nvPr/>
          </p:nvPicPr>
          <p:blipFill>
            <a:blip r:embed="rId4" cstate="print"/>
            <a:stretch>
              <a:fillRect/>
            </a:stretch>
          </p:blipFill>
          <p:spPr>
            <a:xfrm>
              <a:off x="6065519" y="3730751"/>
              <a:ext cx="3019043" cy="909827"/>
            </a:xfrm>
            <a:prstGeom prst="rect">
              <a:avLst/>
            </a:prstGeom>
          </p:spPr>
        </p:pic>
        <p:sp>
          <p:nvSpPr>
            <p:cNvPr id="9" name="object 9"/>
            <p:cNvSpPr/>
            <p:nvPr/>
          </p:nvSpPr>
          <p:spPr>
            <a:xfrm>
              <a:off x="5347325" y="4704587"/>
              <a:ext cx="722630" cy="519430"/>
            </a:xfrm>
            <a:custGeom>
              <a:avLst/>
              <a:gdLst/>
              <a:ahLst/>
              <a:cxnLst/>
              <a:rect l="l" t="t" r="r" b="b"/>
              <a:pathLst>
                <a:path w="722629" h="519429">
                  <a:moveTo>
                    <a:pt x="0" y="0"/>
                  </a:moveTo>
                  <a:lnTo>
                    <a:pt x="722122" y="519023"/>
                  </a:lnTo>
                </a:path>
              </a:pathLst>
            </a:custGeom>
            <a:ln w="12700">
              <a:solidFill>
                <a:srgbClr val="58B2FF"/>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6065519" y="4768595"/>
              <a:ext cx="2997707" cy="909827"/>
            </a:xfrm>
            <a:prstGeom prst="rect">
              <a:avLst/>
            </a:prstGeom>
          </p:spPr>
        </p:pic>
      </p:grpSp>
      <p:grpSp>
        <p:nvGrpSpPr>
          <p:cNvPr id="12" name="object 12"/>
          <p:cNvGrpSpPr/>
          <p:nvPr/>
        </p:nvGrpSpPr>
        <p:grpSpPr>
          <a:xfrm>
            <a:off x="5375046" y="3713127"/>
            <a:ext cx="3725545" cy="2876993"/>
            <a:chOff x="5340975" y="4698238"/>
            <a:chExt cx="3725545" cy="2018030"/>
          </a:xfrm>
        </p:grpSpPr>
        <p:sp>
          <p:nvSpPr>
            <p:cNvPr id="13" name="object 13"/>
            <p:cNvSpPr/>
            <p:nvPr/>
          </p:nvSpPr>
          <p:spPr>
            <a:xfrm>
              <a:off x="5347325" y="4704588"/>
              <a:ext cx="722630" cy="1557655"/>
            </a:xfrm>
            <a:custGeom>
              <a:avLst/>
              <a:gdLst/>
              <a:ahLst/>
              <a:cxnLst/>
              <a:rect l="l" t="t" r="r" b="b"/>
              <a:pathLst>
                <a:path w="722629" h="1557654">
                  <a:moveTo>
                    <a:pt x="0" y="0"/>
                  </a:moveTo>
                  <a:lnTo>
                    <a:pt x="722122" y="1557083"/>
                  </a:lnTo>
                </a:path>
              </a:pathLst>
            </a:custGeom>
            <a:ln w="12700">
              <a:solidFill>
                <a:srgbClr val="58B2FF"/>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6065519" y="5806440"/>
              <a:ext cx="3000755" cy="909827"/>
            </a:xfrm>
            <a:prstGeom prst="rect">
              <a:avLst/>
            </a:prstGeom>
          </p:spPr>
        </p:pic>
      </p:grpSp>
      <p:sp>
        <p:nvSpPr>
          <p:cNvPr id="16" name="object 16"/>
          <p:cNvSpPr txBox="1"/>
          <p:nvPr/>
        </p:nvSpPr>
        <p:spPr>
          <a:xfrm>
            <a:off x="9782910" y="6235544"/>
            <a:ext cx="2063114"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3E3E3E"/>
                </a:solidFill>
                <a:latin typeface="Trebuchet MS"/>
                <a:cs typeface="Trebuchet MS"/>
              </a:rPr>
              <a:t>(</a:t>
            </a:r>
            <a:r>
              <a:rPr sz="1800" spc="-140" dirty="0">
                <a:latin typeface="Trebuchet MS"/>
                <a:cs typeface="Trebuchet MS"/>
              </a:rPr>
              <a:t>LaFrance </a:t>
            </a:r>
            <a:r>
              <a:rPr sz="1800" spc="-114" dirty="0">
                <a:latin typeface="Trebuchet MS"/>
                <a:cs typeface="Trebuchet MS"/>
              </a:rPr>
              <a:t>et </a:t>
            </a:r>
            <a:r>
              <a:rPr sz="1800" spc="-160" dirty="0">
                <a:latin typeface="Trebuchet MS"/>
                <a:cs typeface="Trebuchet MS"/>
              </a:rPr>
              <a:t>al</a:t>
            </a:r>
            <a:r>
              <a:rPr sz="1800" spc="-270" dirty="0">
                <a:latin typeface="Trebuchet MS"/>
                <a:cs typeface="Trebuchet MS"/>
              </a:rPr>
              <a:t>., </a:t>
            </a:r>
            <a:r>
              <a:rPr sz="1800" spc="-55" dirty="0">
                <a:latin typeface="Trebuchet MS"/>
                <a:cs typeface="Trebuchet MS"/>
              </a:rPr>
              <a:t>2012)</a:t>
            </a:r>
            <a:endParaRPr sz="1800">
              <a:latin typeface="Trebuchet MS"/>
              <a:cs typeface="Trebuchet MS"/>
            </a:endParaRPr>
          </a:p>
        </p:txBody>
      </p:sp>
      <p:sp>
        <p:nvSpPr>
          <p:cNvPr id="21" name="Rectangle 20">
            <a:extLst>
              <a:ext uri="{FF2B5EF4-FFF2-40B4-BE49-F238E27FC236}">
                <a16:creationId xmlns:a16="http://schemas.microsoft.com/office/drawing/2014/main" id="{3A085BC7-F376-6773-67A4-67E929FE62D3}"/>
              </a:ext>
            </a:extLst>
          </p:cNvPr>
          <p:cNvSpPr/>
          <p:nvPr/>
        </p:nvSpPr>
        <p:spPr>
          <a:xfrm>
            <a:off x="2779556" y="394692"/>
            <a:ext cx="6912632"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solidFill>
                  <a:srgbClr val="212121"/>
                </a:solidFill>
                <a:latin typeface="Trebuchet MS"/>
                <a:cs typeface="Trebuchet MS"/>
              </a:rPr>
              <a:t>COMPRENDRE LE CONTEXTE</a:t>
            </a:r>
            <a:endParaRPr lang="fr-FR" sz="2800" spc="300" dirty="0"/>
          </a:p>
        </p:txBody>
      </p:sp>
      <p:sp>
        <p:nvSpPr>
          <p:cNvPr id="22" name="ZoneTexte 21">
            <a:extLst>
              <a:ext uri="{FF2B5EF4-FFF2-40B4-BE49-F238E27FC236}">
                <a16:creationId xmlns:a16="http://schemas.microsoft.com/office/drawing/2014/main" id="{25FFDC1E-834E-6A03-23C5-647C8E2E6EAE}"/>
              </a:ext>
            </a:extLst>
          </p:cNvPr>
          <p:cNvSpPr txBox="1"/>
          <p:nvPr/>
        </p:nvSpPr>
        <p:spPr>
          <a:xfrm>
            <a:off x="3216462" y="3581326"/>
            <a:ext cx="5671671" cy="984885"/>
          </a:xfrm>
          <a:prstGeom prst="rect">
            <a:avLst/>
          </a:prstGeom>
          <a:noFill/>
        </p:spPr>
        <p:txBody>
          <a:bodyPr wrap="square" rtlCol="0">
            <a:spAutoFit/>
          </a:bodyPr>
          <a:lstStyle/>
          <a:p>
            <a:pPr marR="3681095" algn="ctr">
              <a:lnSpc>
                <a:spcPts val="2185"/>
              </a:lnSpc>
            </a:pPr>
            <a:r>
              <a:rPr lang="fr-FR" sz="2200" spc="-95" dirty="0">
                <a:latin typeface="Trebuchet MS"/>
                <a:cs typeface="Trebuchet MS"/>
              </a:rPr>
              <a:t>Comprendre </a:t>
            </a:r>
            <a:r>
              <a:rPr lang="fr-FR" sz="2200" spc="-140" dirty="0">
                <a:latin typeface="Trebuchet MS"/>
                <a:cs typeface="Trebuchet MS"/>
              </a:rPr>
              <a:t>le</a:t>
            </a:r>
            <a:endParaRPr lang="fr-FR" sz="2200" dirty="0">
              <a:latin typeface="Trebuchet MS"/>
              <a:cs typeface="Trebuchet MS"/>
            </a:endParaRPr>
          </a:p>
          <a:p>
            <a:pPr marR="3681095" algn="ctr">
              <a:lnSpc>
                <a:spcPts val="2595"/>
              </a:lnSpc>
            </a:pPr>
            <a:r>
              <a:rPr lang="fr-FR" sz="2200" spc="-45" dirty="0">
                <a:latin typeface="Trebuchet MS"/>
                <a:cs typeface="Trebuchet MS"/>
              </a:rPr>
              <a:t>Contexte</a:t>
            </a:r>
          </a:p>
          <a:p>
            <a:endParaRPr lang="fr-FR" dirty="0"/>
          </a:p>
        </p:txBody>
      </p:sp>
      <p:sp>
        <p:nvSpPr>
          <p:cNvPr id="23" name="ZoneTexte 22">
            <a:extLst>
              <a:ext uri="{FF2B5EF4-FFF2-40B4-BE49-F238E27FC236}">
                <a16:creationId xmlns:a16="http://schemas.microsoft.com/office/drawing/2014/main" id="{5D29150B-C985-3579-2C31-58A85ED559DB}"/>
              </a:ext>
            </a:extLst>
          </p:cNvPr>
          <p:cNvSpPr txBox="1"/>
          <p:nvPr/>
        </p:nvSpPr>
        <p:spPr>
          <a:xfrm>
            <a:off x="6230092" y="1528523"/>
            <a:ext cx="2514227" cy="1200329"/>
          </a:xfrm>
          <a:prstGeom prst="rect">
            <a:avLst/>
          </a:prstGeom>
          <a:noFill/>
        </p:spPr>
        <p:txBody>
          <a:bodyPr wrap="square" rtlCol="0">
            <a:spAutoFit/>
          </a:bodyPr>
          <a:lstStyle/>
          <a:p>
            <a:r>
              <a:rPr lang="fr-FR" dirty="0">
                <a:latin typeface="Trebuchet MS"/>
                <a:cs typeface="Trebuchet MS"/>
              </a:rPr>
              <a:t>1) ce qui </a:t>
            </a:r>
            <a:r>
              <a:rPr lang="fr-FR" sz="1800" dirty="0">
                <a:latin typeface="Trebuchet MS"/>
                <a:cs typeface="Trebuchet MS"/>
              </a:rPr>
              <a:t>constitue un problème social dans cette communauté</a:t>
            </a:r>
          </a:p>
          <a:p>
            <a:endParaRPr lang="fr-FR" dirty="0"/>
          </a:p>
        </p:txBody>
      </p:sp>
      <p:sp>
        <p:nvSpPr>
          <p:cNvPr id="24" name="ZoneTexte 23">
            <a:extLst>
              <a:ext uri="{FF2B5EF4-FFF2-40B4-BE49-F238E27FC236}">
                <a16:creationId xmlns:a16="http://schemas.microsoft.com/office/drawing/2014/main" id="{44517584-E66E-8A6B-426C-570824B298E8}"/>
              </a:ext>
            </a:extLst>
          </p:cNvPr>
          <p:cNvSpPr txBox="1"/>
          <p:nvPr/>
        </p:nvSpPr>
        <p:spPr>
          <a:xfrm>
            <a:off x="6230092" y="2813168"/>
            <a:ext cx="2753360" cy="1200329"/>
          </a:xfrm>
          <a:prstGeom prst="rect">
            <a:avLst/>
          </a:prstGeom>
          <a:noFill/>
        </p:spPr>
        <p:txBody>
          <a:bodyPr wrap="square" rtlCol="0">
            <a:spAutoFit/>
          </a:bodyPr>
          <a:lstStyle/>
          <a:p>
            <a:r>
              <a:rPr lang="fr-FR" sz="1800" dirty="0">
                <a:latin typeface="Trebuchet MS"/>
                <a:cs typeface="Trebuchet MS"/>
              </a:rPr>
              <a:t>2) réponses appropriées au problème dans cette communauté</a:t>
            </a:r>
          </a:p>
          <a:p>
            <a:endParaRPr lang="fr-FR" dirty="0"/>
          </a:p>
        </p:txBody>
      </p:sp>
      <p:sp>
        <p:nvSpPr>
          <p:cNvPr id="25" name="ZoneTexte 24">
            <a:extLst>
              <a:ext uri="{FF2B5EF4-FFF2-40B4-BE49-F238E27FC236}">
                <a16:creationId xmlns:a16="http://schemas.microsoft.com/office/drawing/2014/main" id="{B392CF91-B424-C76D-46DD-DE0C12383C11}"/>
              </a:ext>
            </a:extLst>
          </p:cNvPr>
          <p:cNvSpPr txBox="1"/>
          <p:nvPr/>
        </p:nvSpPr>
        <p:spPr>
          <a:xfrm>
            <a:off x="6230092" y="4048344"/>
            <a:ext cx="2914182" cy="1200329"/>
          </a:xfrm>
          <a:prstGeom prst="rect">
            <a:avLst/>
          </a:prstGeom>
          <a:noFill/>
        </p:spPr>
        <p:txBody>
          <a:bodyPr wrap="square" rtlCol="0">
            <a:spAutoFit/>
          </a:bodyPr>
          <a:lstStyle/>
          <a:p>
            <a:r>
              <a:rPr lang="fr-FR" sz="1800" dirty="0">
                <a:latin typeface="Trebuchet MS"/>
                <a:cs typeface="Trebuchet MS"/>
              </a:rPr>
              <a:t>3) évaluation significative du problème dans cette communauté</a:t>
            </a:r>
          </a:p>
          <a:p>
            <a:endParaRPr lang="fr-FR" dirty="0"/>
          </a:p>
        </p:txBody>
      </p:sp>
      <p:sp>
        <p:nvSpPr>
          <p:cNvPr id="26" name="ZoneTexte 25">
            <a:extLst>
              <a:ext uri="{FF2B5EF4-FFF2-40B4-BE49-F238E27FC236}">
                <a16:creationId xmlns:a16="http://schemas.microsoft.com/office/drawing/2014/main" id="{49962652-A617-6DAC-DBDB-E0EE5337B927}"/>
              </a:ext>
            </a:extLst>
          </p:cNvPr>
          <p:cNvSpPr txBox="1"/>
          <p:nvPr/>
        </p:nvSpPr>
        <p:spPr>
          <a:xfrm>
            <a:off x="6230092" y="5342838"/>
            <a:ext cx="2914182" cy="1477328"/>
          </a:xfrm>
          <a:prstGeom prst="rect">
            <a:avLst/>
          </a:prstGeom>
          <a:noFill/>
        </p:spPr>
        <p:txBody>
          <a:bodyPr wrap="square" rtlCol="0">
            <a:spAutoFit/>
          </a:bodyPr>
          <a:lstStyle/>
          <a:p>
            <a:r>
              <a:rPr lang="fr-FR" sz="1800" dirty="0">
                <a:latin typeface="Trebuchet MS"/>
                <a:cs typeface="Trebuchet MS"/>
              </a:rPr>
              <a:t>4) connaissances utiles pour faire progresser le bien-être de la communauté tribale</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2231016" y="295890"/>
              <a:ext cx="7729855" cy="1188720"/>
            </a:xfrm>
            <a:custGeom>
              <a:avLst/>
              <a:gdLst/>
              <a:ahLst/>
              <a:cxnLst/>
              <a:rect l="l" t="t" r="r" b="b"/>
              <a:pathLst>
                <a:path w="7729855" h="1188720">
                  <a:moveTo>
                    <a:pt x="0" y="0"/>
                  </a:moveTo>
                  <a:lnTo>
                    <a:pt x="7729728" y="0"/>
                  </a:lnTo>
                  <a:lnTo>
                    <a:pt x="7729728" y="1188720"/>
                  </a:lnTo>
                  <a:lnTo>
                    <a:pt x="0" y="1188720"/>
                  </a:lnTo>
                  <a:lnTo>
                    <a:pt x="0" y="0"/>
                  </a:lnTo>
                  <a:close/>
                </a:path>
              </a:pathLst>
            </a:custGeom>
            <a:ln w="32004">
              <a:solidFill>
                <a:srgbClr val="FFFFFF"/>
              </a:solidFill>
            </a:ln>
          </p:spPr>
          <p:txBody>
            <a:bodyPr wrap="square" lIns="0" tIns="0" rIns="0" bIns="0" rtlCol="0"/>
            <a:lstStyle/>
            <a:p>
              <a:endParaRPr/>
            </a:p>
          </p:txBody>
        </p:sp>
      </p:grpSp>
      <p:sp>
        <p:nvSpPr>
          <p:cNvPr id="5" name="object 5"/>
          <p:cNvSpPr txBox="1">
            <a:spLocks noGrp="1"/>
          </p:cNvSpPr>
          <p:nvPr>
            <p:ph type="title"/>
          </p:nvPr>
        </p:nvSpPr>
        <p:spPr>
          <a:xfrm>
            <a:off x="4267200" y="664190"/>
            <a:ext cx="4145915" cy="452120"/>
          </a:xfrm>
          <a:prstGeom prst="rect">
            <a:avLst/>
          </a:prstGeom>
        </p:spPr>
        <p:txBody>
          <a:bodyPr vert="horz" wrap="square" lIns="0" tIns="12065" rIns="0" bIns="0" rtlCol="0">
            <a:spAutoFit/>
          </a:bodyPr>
          <a:lstStyle/>
          <a:p>
            <a:pPr marL="12700">
              <a:lnSpc>
                <a:spcPct val="100000"/>
              </a:lnSpc>
              <a:spcBef>
                <a:spcPts val="95"/>
              </a:spcBef>
            </a:pPr>
            <a:r>
              <a:rPr lang="fr-FR" sz="2800" spc="300" dirty="0">
                <a:solidFill>
                  <a:srgbClr val="FFFFFF"/>
                </a:solidFill>
                <a:latin typeface="Trebuchet MS"/>
                <a:cs typeface="Trebuchet MS"/>
              </a:rPr>
              <a:t>CRÉER L’HISTOIRE </a:t>
            </a:r>
            <a:endParaRPr sz="2800" spc="300" dirty="0">
              <a:latin typeface="Trebuchet MS"/>
              <a:cs typeface="Trebuchet MS"/>
            </a:endParaRPr>
          </a:p>
        </p:txBody>
      </p:sp>
      <p:sp>
        <p:nvSpPr>
          <p:cNvPr id="6" name="object 6"/>
          <p:cNvSpPr txBox="1"/>
          <p:nvPr/>
        </p:nvSpPr>
        <p:spPr>
          <a:xfrm>
            <a:off x="1933704" y="2324643"/>
            <a:ext cx="8324475" cy="2505814"/>
          </a:xfrm>
          <a:prstGeom prst="rect">
            <a:avLst/>
          </a:prstGeom>
        </p:spPr>
        <p:txBody>
          <a:bodyPr vert="horz" wrap="square" lIns="0" tIns="12700" rIns="0" bIns="0" rtlCol="0">
            <a:spAutoFit/>
          </a:bodyPr>
          <a:lstStyle/>
          <a:p>
            <a:pPr marL="12700" marR="5080" algn="ctr">
              <a:lnSpc>
                <a:spcPct val="100000"/>
              </a:lnSpc>
              <a:spcBef>
                <a:spcPts val="100"/>
              </a:spcBef>
            </a:pPr>
            <a:r>
              <a:rPr lang="fr-FR" sz="1800" i="1" dirty="0">
                <a:solidFill>
                  <a:schemeClr val="bg1"/>
                </a:solidFill>
                <a:latin typeface="Trebuchet MS"/>
                <a:cs typeface="Trebuchet MS"/>
              </a:rPr>
              <a:t>Le compte d’hiver d’une tribu des Plaines – un calendrier en peau de buffle avec des images ou des symboles représentant des événements mémorables – a été utilisé comme métaphore d’un projet global visant à initier les élèves aux sciences, aux soins infirmiers et aux mathématiques. Chez les tribus des Grandes Plaines, le compte d’hiver était utilisé pour consigner les événements importants d’une année, de la première chute de neige à la suivante. Le groupe a utilisé cette métaphore pour représenter les relations et les activités clés du programme. Celles-ci comprenaient la restauration de l’environnement, l’engagement des jeunes auprès des aînés et l’éducation en plein air.</a:t>
            </a:r>
          </a:p>
        </p:txBody>
      </p:sp>
      <p:sp>
        <p:nvSpPr>
          <p:cNvPr id="7" name="object 7"/>
          <p:cNvSpPr/>
          <p:nvPr/>
        </p:nvSpPr>
        <p:spPr>
          <a:xfrm>
            <a:off x="0" y="6172200"/>
            <a:ext cx="12192000" cy="685800"/>
          </a:xfrm>
          <a:custGeom>
            <a:avLst/>
            <a:gdLst/>
            <a:ahLst/>
            <a:cxnLst/>
            <a:rect l="l" t="t" r="r" b="b"/>
            <a:pathLst>
              <a:path w="12192000" h="685800">
                <a:moveTo>
                  <a:pt x="12192000" y="0"/>
                </a:moveTo>
                <a:lnTo>
                  <a:pt x="0" y="0"/>
                </a:lnTo>
                <a:lnTo>
                  <a:pt x="0" y="685800"/>
                </a:lnTo>
                <a:lnTo>
                  <a:pt x="12192000" y="685800"/>
                </a:lnTo>
                <a:lnTo>
                  <a:pt x="12192000" y="0"/>
                </a:lnTo>
                <a:close/>
              </a:path>
            </a:pathLst>
          </a:custGeom>
          <a:solidFill>
            <a:srgbClr val="000000">
              <a:alpha val="50195"/>
            </a:srgbClr>
          </a:solidFill>
        </p:spPr>
        <p:txBody>
          <a:bodyPr wrap="square" lIns="0" tIns="0" rIns="0" bIns="0" rtlCol="0"/>
          <a:lstStyle/>
          <a:p>
            <a:endParaRPr/>
          </a:p>
        </p:txBody>
      </p:sp>
      <p:sp>
        <p:nvSpPr>
          <p:cNvPr id="8" name="object 8"/>
          <p:cNvSpPr txBox="1"/>
          <p:nvPr/>
        </p:nvSpPr>
        <p:spPr>
          <a:xfrm>
            <a:off x="5081025" y="6349872"/>
            <a:ext cx="2029835" cy="212238"/>
          </a:xfrm>
          <a:prstGeom prst="rect">
            <a:avLst/>
          </a:prstGeom>
        </p:spPr>
        <p:txBody>
          <a:bodyPr vert="horz" wrap="square" lIns="0" tIns="12065" rIns="0" bIns="0" rtlCol="0">
            <a:spAutoFit/>
          </a:bodyPr>
          <a:lstStyle/>
          <a:p>
            <a:pPr marL="12700">
              <a:lnSpc>
                <a:spcPct val="100000"/>
              </a:lnSpc>
              <a:spcBef>
                <a:spcPts val="95"/>
              </a:spcBef>
            </a:pPr>
            <a:r>
              <a:rPr sz="1300" dirty="0">
                <a:solidFill>
                  <a:srgbClr val="FFFFFF"/>
                </a:solidFill>
                <a:latin typeface="Trebuchet MS"/>
                <a:cs typeface="Trebuchet MS"/>
              </a:rPr>
              <a:t>LaFrance et al., 2012, 59</a:t>
            </a:r>
            <a:endParaRPr sz="1300" dirty="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074098" y="3420012"/>
            <a:ext cx="1973579" cy="822959"/>
          </a:xfrm>
          <a:prstGeom prst="rect">
            <a:avLst/>
          </a:prstGeom>
        </p:spPr>
      </p:pic>
      <p:sp>
        <p:nvSpPr>
          <p:cNvPr id="4" name="object 4"/>
          <p:cNvSpPr txBox="1"/>
          <p:nvPr/>
        </p:nvSpPr>
        <p:spPr>
          <a:xfrm>
            <a:off x="2568137" y="3654355"/>
            <a:ext cx="985332" cy="320601"/>
          </a:xfrm>
          <a:prstGeom prst="rect">
            <a:avLst/>
          </a:prstGeom>
        </p:spPr>
        <p:txBody>
          <a:bodyPr vert="horz" wrap="square" lIns="0" tIns="12700" rIns="0" bIns="0" rtlCol="0">
            <a:spAutoFit/>
          </a:bodyPr>
          <a:lstStyle/>
          <a:p>
            <a:pPr marL="12700">
              <a:lnSpc>
                <a:spcPct val="100000"/>
              </a:lnSpc>
              <a:spcBef>
                <a:spcPts val="100"/>
              </a:spcBef>
            </a:pPr>
            <a:r>
              <a:rPr lang="fr-FR" sz="2000" dirty="0">
                <a:latin typeface="Trebuchet MS"/>
                <a:cs typeface="Trebuchet MS"/>
              </a:rPr>
              <a:t>Étayage </a:t>
            </a:r>
            <a:endParaRPr sz="2000" dirty="0">
              <a:latin typeface="Trebuchet MS"/>
              <a:cs typeface="Trebuchet MS"/>
            </a:endParaRPr>
          </a:p>
        </p:txBody>
      </p:sp>
      <p:grpSp>
        <p:nvGrpSpPr>
          <p:cNvPr id="5" name="object 5"/>
          <p:cNvGrpSpPr/>
          <p:nvPr/>
        </p:nvGrpSpPr>
        <p:grpSpPr>
          <a:xfrm>
            <a:off x="4062137" y="1671573"/>
            <a:ext cx="6929734" cy="2094230"/>
            <a:chOff x="4172882" y="2430780"/>
            <a:chExt cx="5713730" cy="2094230"/>
          </a:xfrm>
        </p:grpSpPr>
        <p:sp>
          <p:nvSpPr>
            <p:cNvPr id="6" name="object 6"/>
            <p:cNvSpPr/>
            <p:nvPr/>
          </p:nvSpPr>
          <p:spPr>
            <a:xfrm>
              <a:off x="4179232" y="2743090"/>
              <a:ext cx="1321435" cy="1775460"/>
            </a:xfrm>
            <a:custGeom>
              <a:avLst/>
              <a:gdLst/>
              <a:ahLst/>
              <a:cxnLst/>
              <a:rect l="l" t="t" r="r" b="b"/>
              <a:pathLst>
                <a:path w="1321435" h="1775460">
                  <a:moveTo>
                    <a:pt x="0" y="1775460"/>
                  </a:moveTo>
                  <a:lnTo>
                    <a:pt x="1320850" y="0"/>
                  </a:lnTo>
                </a:path>
              </a:pathLst>
            </a:custGeom>
            <a:ln w="12700">
              <a:solidFill>
                <a:srgbClr val="FE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495543" y="2430780"/>
              <a:ext cx="4390643" cy="624839"/>
            </a:xfrm>
            <a:prstGeom prst="rect">
              <a:avLst/>
            </a:prstGeom>
          </p:spPr>
        </p:pic>
        <p:sp>
          <p:nvSpPr>
            <p:cNvPr id="8" name="object 8"/>
            <p:cNvSpPr/>
            <p:nvPr/>
          </p:nvSpPr>
          <p:spPr>
            <a:xfrm>
              <a:off x="4179232" y="3453274"/>
              <a:ext cx="1321435" cy="1065530"/>
            </a:xfrm>
            <a:custGeom>
              <a:avLst/>
              <a:gdLst/>
              <a:ahLst/>
              <a:cxnLst/>
              <a:rect l="l" t="t" r="r" b="b"/>
              <a:pathLst>
                <a:path w="1321435" h="1065529">
                  <a:moveTo>
                    <a:pt x="0" y="1065276"/>
                  </a:moveTo>
                  <a:lnTo>
                    <a:pt x="1320850" y="0"/>
                  </a:lnTo>
                </a:path>
              </a:pathLst>
            </a:custGeom>
            <a:ln w="12700">
              <a:solidFill>
                <a:srgbClr val="FEFFF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5495543" y="3140964"/>
              <a:ext cx="4390643" cy="624839"/>
            </a:xfrm>
            <a:prstGeom prst="rect">
              <a:avLst/>
            </a:prstGeom>
          </p:spPr>
        </p:pic>
        <p:sp>
          <p:nvSpPr>
            <p:cNvPr id="10" name="object 10"/>
            <p:cNvSpPr/>
            <p:nvPr/>
          </p:nvSpPr>
          <p:spPr>
            <a:xfrm>
              <a:off x="4179232" y="4163458"/>
              <a:ext cx="1321435" cy="355600"/>
            </a:xfrm>
            <a:custGeom>
              <a:avLst/>
              <a:gdLst/>
              <a:ahLst/>
              <a:cxnLst/>
              <a:rect l="l" t="t" r="r" b="b"/>
              <a:pathLst>
                <a:path w="1321435" h="355600">
                  <a:moveTo>
                    <a:pt x="0" y="355091"/>
                  </a:moveTo>
                  <a:lnTo>
                    <a:pt x="1320850" y="0"/>
                  </a:lnTo>
                </a:path>
              </a:pathLst>
            </a:custGeom>
            <a:ln w="12700">
              <a:solidFill>
                <a:srgbClr val="FEFFFF"/>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5495544" y="3851147"/>
              <a:ext cx="4376927" cy="624839"/>
            </a:xfrm>
            <a:prstGeom prst="rect">
              <a:avLst/>
            </a:prstGeom>
          </p:spPr>
        </p:pic>
      </p:grpSp>
      <p:sp>
        <p:nvSpPr>
          <p:cNvPr id="12" name="object 12"/>
          <p:cNvSpPr txBox="1"/>
          <p:nvPr/>
        </p:nvSpPr>
        <p:spPr>
          <a:xfrm>
            <a:off x="6038620" y="1823726"/>
            <a:ext cx="4635298" cy="1830629"/>
          </a:xfrm>
          <a:prstGeom prst="rect">
            <a:avLst/>
          </a:prstGeom>
        </p:spPr>
        <p:txBody>
          <a:bodyPr vert="horz" wrap="square" lIns="0" tIns="12065" rIns="0" bIns="0" rtlCol="0">
            <a:spAutoFit/>
          </a:bodyPr>
          <a:lstStyle/>
          <a:p>
            <a:pPr marL="10795" algn="ctr">
              <a:lnSpc>
                <a:spcPct val="100000"/>
              </a:lnSpc>
              <a:spcBef>
                <a:spcPts val="95"/>
              </a:spcBef>
            </a:pPr>
            <a:r>
              <a:rPr sz="1600" dirty="0">
                <a:latin typeface="Trebuchet MS"/>
                <a:cs typeface="Trebuchet MS"/>
              </a:rPr>
              <a:t>Les facteurs sont sélectionnés pour exploration</a:t>
            </a:r>
          </a:p>
          <a:p>
            <a:pPr>
              <a:lnSpc>
                <a:spcPct val="100000"/>
              </a:lnSpc>
            </a:pPr>
            <a:endParaRPr sz="1800" dirty="0">
              <a:latin typeface="Trebuchet MS"/>
              <a:cs typeface="Trebuchet MS"/>
            </a:endParaRPr>
          </a:p>
          <a:p>
            <a:pPr marL="15875" algn="ctr">
              <a:lnSpc>
                <a:spcPct val="100000"/>
              </a:lnSpc>
              <a:spcBef>
                <a:spcPts val="1580"/>
              </a:spcBef>
            </a:pPr>
            <a:r>
              <a:rPr sz="1600" dirty="0">
                <a:latin typeface="Trebuchet MS"/>
                <a:cs typeface="Trebuchet MS"/>
              </a:rPr>
              <a:t>Des questions d'évaluation sont élaborées</a:t>
            </a:r>
          </a:p>
          <a:p>
            <a:pPr>
              <a:lnSpc>
                <a:spcPct val="100000"/>
              </a:lnSpc>
              <a:spcBef>
                <a:spcPts val="15"/>
              </a:spcBef>
            </a:pPr>
            <a:endParaRPr sz="2650" dirty="0">
              <a:latin typeface="Trebuchet MS"/>
              <a:cs typeface="Trebuchet MS"/>
            </a:endParaRPr>
          </a:p>
          <a:p>
            <a:pPr marL="12065" marR="5080" algn="ctr">
              <a:lnSpc>
                <a:spcPts val="1680"/>
              </a:lnSpc>
            </a:pPr>
            <a:r>
              <a:rPr sz="1600" dirty="0">
                <a:latin typeface="Trebuchet MS"/>
                <a:cs typeface="Trebuchet MS"/>
              </a:rPr>
              <a:t>Quelles sont les données à collecter et quelles sont les </a:t>
            </a:r>
            <a:r>
              <a:rPr sz="1600" dirty="0" err="1">
                <a:latin typeface="Trebuchet MS"/>
                <a:cs typeface="Trebuchet MS"/>
              </a:rPr>
              <a:t>meilleures</a:t>
            </a:r>
            <a:r>
              <a:rPr sz="1600" dirty="0">
                <a:latin typeface="Trebuchet MS"/>
                <a:cs typeface="Trebuchet MS"/>
              </a:rPr>
              <a:t> sources?</a:t>
            </a:r>
          </a:p>
        </p:txBody>
      </p:sp>
      <p:grpSp>
        <p:nvGrpSpPr>
          <p:cNvPr id="13" name="object 13"/>
          <p:cNvGrpSpPr/>
          <p:nvPr/>
        </p:nvGrpSpPr>
        <p:grpSpPr>
          <a:xfrm>
            <a:off x="4082591" y="3827172"/>
            <a:ext cx="6909279" cy="2087989"/>
            <a:chOff x="4179232" y="4518550"/>
            <a:chExt cx="5694763" cy="2087989"/>
          </a:xfrm>
        </p:grpSpPr>
        <p:sp>
          <p:nvSpPr>
            <p:cNvPr id="14" name="object 14"/>
            <p:cNvSpPr/>
            <p:nvPr/>
          </p:nvSpPr>
          <p:spPr>
            <a:xfrm>
              <a:off x="4179232" y="4518550"/>
              <a:ext cx="1321435" cy="355600"/>
            </a:xfrm>
            <a:custGeom>
              <a:avLst/>
              <a:gdLst/>
              <a:ahLst/>
              <a:cxnLst/>
              <a:rect l="l" t="t" r="r" b="b"/>
              <a:pathLst>
                <a:path w="1321435" h="355600">
                  <a:moveTo>
                    <a:pt x="0" y="0"/>
                  </a:moveTo>
                  <a:lnTo>
                    <a:pt x="1320850" y="355092"/>
                  </a:lnTo>
                </a:path>
              </a:pathLst>
            </a:custGeom>
            <a:ln w="12700">
              <a:solidFill>
                <a:srgbClr val="FEFFFF"/>
              </a:solidFill>
            </a:ln>
          </p:spPr>
          <p:txBody>
            <a:bodyPr wrap="square" lIns="0" tIns="0" rIns="0" bIns="0" rtlCol="0"/>
            <a:lstStyle/>
            <a:p>
              <a:endParaRPr/>
            </a:p>
          </p:txBody>
        </p:sp>
        <p:pic>
          <p:nvPicPr>
            <p:cNvPr id="15" name="object 15"/>
            <p:cNvPicPr/>
            <p:nvPr/>
          </p:nvPicPr>
          <p:blipFill>
            <a:blip r:embed="rId6" cstate="print"/>
            <a:stretch>
              <a:fillRect/>
            </a:stretch>
          </p:blipFill>
          <p:spPr>
            <a:xfrm>
              <a:off x="5495544" y="4561332"/>
              <a:ext cx="4378451" cy="624839"/>
            </a:xfrm>
            <a:prstGeom prst="rect">
              <a:avLst/>
            </a:prstGeom>
          </p:spPr>
        </p:pic>
        <p:sp>
          <p:nvSpPr>
            <p:cNvPr id="16" name="object 16"/>
            <p:cNvSpPr/>
            <p:nvPr/>
          </p:nvSpPr>
          <p:spPr>
            <a:xfrm>
              <a:off x="4179232" y="4518550"/>
              <a:ext cx="1321435" cy="1065530"/>
            </a:xfrm>
            <a:custGeom>
              <a:avLst/>
              <a:gdLst/>
              <a:ahLst/>
              <a:cxnLst/>
              <a:rect l="l" t="t" r="r" b="b"/>
              <a:pathLst>
                <a:path w="1321435" h="1065529">
                  <a:moveTo>
                    <a:pt x="0" y="0"/>
                  </a:moveTo>
                  <a:lnTo>
                    <a:pt x="1320850" y="1065276"/>
                  </a:lnTo>
                </a:path>
              </a:pathLst>
            </a:custGeom>
            <a:ln w="12700">
              <a:solidFill>
                <a:srgbClr val="FEFFFF"/>
              </a:solidFill>
            </a:ln>
          </p:spPr>
          <p:txBody>
            <a:bodyPr wrap="square" lIns="0" tIns="0" rIns="0" bIns="0" rtlCol="0"/>
            <a:lstStyle/>
            <a:p>
              <a:endParaRPr/>
            </a:p>
          </p:txBody>
        </p:sp>
        <p:pic>
          <p:nvPicPr>
            <p:cNvPr id="17" name="object 17"/>
            <p:cNvPicPr/>
            <p:nvPr/>
          </p:nvPicPr>
          <p:blipFill>
            <a:blip r:embed="rId7" cstate="print"/>
            <a:stretch>
              <a:fillRect/>
            </a:stretch>
          </p:blipFill>
          <p:spPr>
            <a:xfrm>
              <a:off x="5495544" y="5271516"/>
              <a:ext cx="4364735" cy="624839"/>
            </a:xfrm>
            <a:prstGeom prst="rect">
              <a:avLst/>
            </a:prstGeom>
          </p:spPr>
        </p:pic>
        <p:sp>
          <p:nvSpPr>
            <p:cNvPr id="18" name="object 18"/>
            <p:cNvSpPr/>
            <p:nvPr/>
          </p:nvSpPr>
          <p:spPr>
            <a:xfrm>
              <a:off x="4179232" y="4518552"/>
              <a:ext cx="1321435" cy="1775460"/>
            </a:xfrm>
            <a:custGeom>
              <a:avLst/>
              <a:gdLst/>
              <a:ahLst/>
              <a:cxnLst/>
              <a:rect l="l" t="t" r="r" b="b"/>
              <a:pathLst>
                <a:path w="1321435" h="1775460">
                  <a:moveTo>
                    <a:pt x="0" y="0"/>
                  </a:moveTo>
                  <a:lnTo>
                    <a:pt x="1320850" y="1775459"/>
                  </a:lnTo>
                </a:path>
              </a:pathLst>
            </a:custGeom>
            <a:ln w="12700">
              <a:solidFill>
                <a:srgbClr val="FEFFFF"/>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5495544" y="5981700"/>
              <a:ext cx="4364735" cy="624839"/>
            </a:xfrm>
            <a:prstGeom prst="rect">
              <a:avLst/>
            </a:prstGeom>
          </p:spPr>
        </p:pic>
      </p:grpSp>
      <p:sp>
        <p:nvSpPr>
          <p:cNvPr id="20" name="object 20"/>
          <p:cNvSpPr txBox="1"/>
          <p:nvPr/>
        </p:nvSpPr>
        <p:spPr>
          <a:xfrm>
            <a:off x="5482604" y="3909748"/>
            <a:ext cx="8385796" cy="1101905"/>
          </a:xfrm>
          <a:prstGeom prst="rect">
            <a:avLst/>
          </a:prstGeom>
        </p:spPr>
        <p:txBody>
          <a:bodyPr vert="horz" wrap="square" lIns="0" tIns="12065" rIns="0" bIns="0" rtlCol="0">
            <a:spAutoFit/>
          </a:bodyPr>
          <a:lstStyle/>
          <a:p>
            <a:pPr marR="2782570" algn="ctr">
              <a:lnSpc>
                <a:spcPct val="100000"/>
              </a:lnSpc>
              <a:spcBef>
                <a:spcPts val="95"/>
              </a:spcBef>
            </a:pPr>
            <a:endParaRPr lang="fr-FR" sz="1600" dirty="0">
              <a:latin typeface="Trebuchet MS"/>
              <a:cs typeface="Trebuchet MS"/>
            </a:endParaRPr>
          </a:p>
          <a:p>
            <a:pPr marR="2782570" algn="ctr">
              <a:lnSpc>
                <a:spcPct val="100000"/>
              </a:lnSpc>
              <a:spcBef>
                <a:spcPts val="95"/>
              </a:spcBef>
            </a:pPr>
            <a:endParaRPr sz="1600" dirty="0">
              <a:latin typeface="Trebuchet MS"/>
              <a:cs typeface="Trebuchet MS"/>
            </a:endParaRPr>
          </a:p>
          <a:p>
            <a:pPr marL="212090" marR="3008630" algn="ctr">
              <a:lnSpc>
                <a:spcPct val="291200"/>
              </a:lnSpc>
            </a:pPr>
            <a:r>
              <a:rPr lang="fr-FR" sz="1600" dirty="0">
                <a:latin typeface="Trebuchet MS"/>
                <a:cs typeface="Trebuchet MS"/>
              </a:rPr>
              <a:t>    </a:t>
            </a:r>
            <a:r>
              <a:rPr sz="1600" dirty="0" err="1">
                <a:latin typeface="Trebuchet MS"/>
                <a:cs typeface="Trebuchet MS"/>
              </a:rPr>
              <a:t>Établir</a:t>
            </a:r>
            <a:r>
              <a:rPr sz="1600" dirty="0">
                <a:latin typeface="Trebuchet MS"/>
                <a:cs typeface="Trebuchet MS"/>
              </a:rPr>
              <a:t> un calendrier de collecte des </a:t>
            </a:r>
            <a:r>
              <a:rPr sz="1600" dirty="0" err="1">
                <a:latin typeface="Trebuchet MS"/>
                <a:cs typeface="Trebuchet MS"/>
              </a:rPr>
              <a:t>données</a:t>
            </a:r>
            <a:endParaRPr sz="1600" dirty="0">
              <a:latin typeface="Trebuchet MS"/>
              <a:cs typeface="Trebuchet MS"/>
            </a:endParaRPr>
          </a:p>
        </p:txBody>
      </p:sp>
      <p:sp>
        <p:nvSpPr>
          <p:cNvPr id="22" name="Rectangle 21">
            <a:extLst>
              <a:ext uri="{FF2B5EF4-FFF2-40B4-BE49-F238E27FC236}">
                <a16:creationId xmlns:a16="http://schemas.microsoft.com/office/drawing/2014/main" id="{61CAB05C-C7ED-338D-BD89-1C953F544051}"/>
              </a:ext>
            </a:extLst>
          </p:cNvPr>
          <p:cNvSpPr/>
          <p:nvPr/>
        </p:nvSpPr>
        <p:spPr>
          <a:xfrm>
            <a:off x="2667000" y="283320"/>
            <a:ext cx="68580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t>CONSTRUIRE L’ÉTAYAGE </a:t>
            </a:r>
          </a:p>
        </p:txBody>
      </p:sp>
      <p:sp>
        <p:nvSpPr>
          <p:cNvPr id="23" name="ZoneTexte 22">
            <a:extLst>
              <a:ext uri="{FF2B5EF4-FFF2-40B4-BE49-F238E27FC236}">
                <a16:creationId xmlns:a16="http://schemas.microsoft.com/office/drawing/2014/main" id="{762E1C80-901C-3972-004F-A6ED8748122C}"/>
              </a:ext>
            </a:extLst>
          </p:cNvPr>
          <p:cNvSpPr txBox="1"/>
          <p:nvPr/>
        </p:nvSpPr>
        <p:spPr>
          <a:xfrm>
            <a:off x="9753234" y="6284858"/>
            <a:ext cx="2743200" cy="646331"/>
          </a:xfrm>
          <a:prstGeom prst="rect">
            <a:avLst/>
          </a:prstGeom>
          <a:noFill/>
        </p:spPr>
        <p:txBody>
          <a:bodyPr wrap="square" rtlCol="0">
            <a:spAutoFit/>
          </a:bodyPr>
          <a:lstStyle/>
          <a:p>
            <a:r>
              <a:rPr lang="fr-FR" sz="1800" spc="-90" dirty="0">
                <a:solidFill>
                  <a:srgbClr val="3E3E3E"/>
                </a:solidFill>
                <a:latin typeface="Trebuchet MS"/>
                <a:cs typeface="Trebuchet MS"/>
              </a:rPr>
              <a:t>(</a:t>
            </a:r>
            <a:r>
              <a:rPr lang="fr-FR" sz="1800" spc="-140" dirty="0" err="1">
                <a:latin typeface="Trebuchet MS"/>
                <a:cs typeface="Trebuchet MS"/>
              </a:rPr>
              <a:t>LaFrance</a:t>
            </a:r>
            <a:r>
              <a:rPr lang="fr-FR" sz="1800" spc="-140" dirty="0">
                <a:latin typeface="Trebuchet MS"/>
                <a:cs typeface="Trebuchet MS"/>
              </a:rPr>
              <a:t> </a:t>
            </a:r>
            <a:r>
              <a:rPr lang="fr-FR" sz="1800" spc="-114" dirty="0">
                <a:latin typeface="Trebuchet MS"/>
                <a:cs typeface="Trebuchet MS"/>
              </a:rPr>
              <a:t>et </a:t>
            </a:r>
            <a:r>
              <a:rPr lang="fr-FR" sz="1800" spc="-160" dirty="0">
                <a:latin typeface="Trebuchet MS"/>
                <a:cs typeface="Trebuchet MS"/>
              </a:rPr>
              <a:t>al</a:t>
            </a:r>
            <a:r>
              <a:rPr lang="fr-FR" sz="1800" spc="-270" dirty="0">
                <a:latin typeface="Trebuchet MS"/>
                <a:cs typeface="Trebuchet MS"/>
              </a:rPr>
              <a:t>., </a:t>
            </a:r>
            <a:r>
              <a:rPr lang="fr-FR" sz="1800" spc="-55" dirty="0">
                <a:latin typeface="Trebuchet MS"/>
                <a:cs typeface="Trebuchet MS"/>
              </a:rPr>
              <a:t>2012)</a:t>
            </a:r>
            <a:endParaRPr lang="fr-FR" sz="1800" dirty="0">
              <a:latin typeface="Trebuchet MS"/>
              <a:cs typeface="Trebuchet MS"/>
            </a:endParaRPr>
          </a:p>
          <a:p>
            <a:endParaRPr lang="fr-FR" dirty="0"/>
          </a:p>
        </p:txBody>
      </p:sp>
      <p:sp>
        <p:nvSpPr>
          <p:cNvPr id="24" name="ZoneTexte 23">
            <a:extLst>
              <a:ext uri="{FF2B5EF4-FFF2-40B4-BE49-F238E27FC236}">
                <a16:creationId xmlns:a16="http://schemas.microsoft.com/office/drawing/2014/main" id="{D347BF82-AC98-E273-505A-1526CB6BFD33}"/>
              </a:ext>
            </a:extLst>
          </p:cNvPr>
          <p:cNvSpPr txBox="1"/>
          <p:nvPr/>
        </p:nvSpPr>
        <p:spPr>
          <a:xfrm>
            <a:off x="6235809" y="3986579"/>
            <a:ext cx="4343400" cy="615553"/>
          </a:xfrm>
          <a:prstGeom prst="rect">
            <a:avLst/>
          </a:prstGeom>
          <a:noFill/>
        </p:spPr>
        <p:txBody>
          <a:bodyPr wrap="square" rtlCol="0">
            <a:spAutoFit/>
          </a:bodyPr>
          <a:lstStyle/>
          <a:p>
            <a:r>
              <a:rPr lang="fr-FR" sz="1600" dirty="0">
                <a:latin typeface="Trebuchet MS"/>
                <a:cs typeface="Trebuchet MS"/>
              </a:rPr>
              <a:t>Examiner les méthodes adaptées au contexte</a:t>
            </a:r>
          </a:p>
          <a:p>
            <a:endParaRPr lang="fr-FR" dirty="0"/>
          </a:p>
        </p:txBody>
      </p:sp>
      <p:sp>
        <p:nvSpPr>
          <p:cNvPr id="25" name="ZoneTexte 24">
            <a:extLst>
              <a:ext uri="{FF2B5EF4-FFF2-40B4-BE49-F238E27FC236}">
                <a16:creationId xmlns:a16="http://schemas.microsoft.com/office/drawing/2014/main" id="{964242D0-F864-6E4B-4411-CBCF55FB562E}"/>
              </a:ext>
            </a:extLst>
          </p:cNvPr>
          <p:cNvSpPr txBox="1"/>
          <p:nvPr/>
        </p:nvSpPr>
        <p:spPr>
          <a:xfrm>
            <a:off x="6047207" y="5443044"/>
            <a:ext cx="4720604" cy="338554"/>
          </a:xfrm>
          <a:prstGeom prst="rect">
            <a:avLst/>
          </a:prstGeom>
          <a:noFill/>
        </p:spPr>
        <p:txBody>
          <a:bodyPr wrap="square" rtlCol="0">
            <a:spAutoFit/>
          </a:bodyPr>
          <a:lstStyle/>
          <a:p>
            <a:r>
              <a:rPr lang="fr-FR" sz="1600" dirty="0">
                <a:latin typeface="Trebuchet MS"/>
                <a:cs typeface="Trebuchet MS"/>
              </a:rPr>
              <a:t>Déterminer l'analyse et la production de rapports</a:t>
            </a:r>
            <a:endParaRPr lang="fr-F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685800" y="2363722"/>
            <a:ext cx="5410200" cy="1061085"/>
            <a:chOff x="685800" y="2363722"/>
            <a:chExt cx="5410200" cy="1061085"/>
          </a:xfrm>
        </p:grpSpPr>
        <p:sp>
          <p:nvSpPr>
            <p:cNvPr id="4" name="object 4"/>
            <p:cNvSpPr/>
            <p:nvPr/>
          </p:nvSpPr>
          <p:spPr>
            <a:xfrm>
              <a:off x="685800" y="2363722"/>
              <a:ext cx="5410200" cy="1061085"/>
            </a:xfrm>
            <a:custGeom>
              <a:avLst/>
              <a:gdLst/>
              <a:ahLst/>
              <a:cxnLst/>
              <a:rect l="l" t="t" r="r" b="b"/>
              <a:pathLst>
                <a:path w="5410200" h="1061085">
                  <a:moveTo>
                    <a:pt x="5304129" y="0"/>
                  </a:moveTo>
                  <a:lnTo>
                    <a:pt x="106070" y="0"/>
                  </a:lnTo>
                  <a:lnTo>
                    <a:pt x="64781" y="8334"/>
                  </a:lnTo>
                  <a:lnTo>
                    <a:pt x="31065" y="31065"/>
                  </a:lnTo>
                  <a:lnTo>
                    <a:pt x="8334" y="64781"/>
                  </a:lnTo>
                  <a:lnTo>
                    <a:pt x="0" y="106070"/>
                  </a:lnTo>
                  <a:lnTo>
                    <a:pt x="0" y="954633"/>
                  </a:lnTo>
                  <a:lnTo>
                    <a:pt x="8334" y="995922"/>
                  </a:lnTo>
                  <a:lnTo>
                    <a:pt x="31065" y="1029638"/>
                  </a:lnTo>
                  <a:lnTo>
                    <a:pt x="64781" y="1052369"/>
                  </a:lnTo>
                  <a:lnTo>
                    <a:pt x="106070" y="1060703"/>
                  </a:lnTo>
                  <a:lnTo>
                    <a:pt x="5304129" y="1060703"/>
                  </a:lnTo>
                  <a:lnTo>
                    <a:pt x="5345418" y="1052369"/>
                  </a:lnTo>
                  <a:lnTo>
                    <a:pt x="5379134" y="1029638"/>
                  </a:lnTo>
                  <a:lnTo>
                    <a:pt x="5401865" y="995922"/>
                  </a:lnTo>
                  <a:lnTo>
                    <a:pt x="5410200" y="954633"/>
                  </a:lnTo>
                  <a:lnTo>
                    <a:pt x="5410200" y="106070"/>
                  </a:lnTo>
                  <a:lnTo>
                    <a:pt x="5401865" y="64781"/>
                  </a:lnTo>
                  <a:lnTo>
                    <a:pt x="5379134" y="31065"/>
                  </a:lnTo>
                  <a:lnTo>
                    <a:pt x="5345418" y="8334"/>
                  </a:lnTo>
                  <a:lnTo>
                    <a:pt x="5304129" y="0"/>
                  </a:lnTo>
                  <a:close/>
                </a:path>
              </a:pathLst>
            </a:custGeom>
            <a:solidFill>
              <a:srgbClr val="D2E6E4"/>
            </a:solidFill>
          </p:spPr>
          <p:txBody>
            <a:bodyPr wrap="square" lIns="0" tIns="0" rIns="0" bIns="0" rtlCol="0"/>
            <a:lstStyle/>
            <a:p>
              <a:endParaRPr/>
            </a:p>
          </p:txBody>
        </p:sp>
        <p:pic>
          <p:nvPicPr>
            <p:cNvPr id="5" name="object 5"/>
            <p:cNvPicPr/>
            <p:nvPr/>
          </p:nvPicPr>
          <p:blipFill>
            <a:blip r:embed="rId2" cstate="print"/>
            <a:stretch>
              <a:fillRect/>
            </a:stretch>
          </p:blipFill>
          <p:spPr>
            <a:xfrm>
              <a:off x="1007363" y="2601468"/>
              <a:ext cx="583691" cy="585215"/>
            </a:xfrm>
            <a:prstGeom prst="rect">
              <a:avLst/>
            </a:prstGeom>
          </p:spPr>
        </p:pic>
        <p:sp>
          <p:nvSpPr>
            <p:cNvPr id="6" name="object 6"/>
            <p:cNvSpPr/>
            <p:nvPr/>
          </p:nvSpPr>
          <p:spPr>
            <a:xfrm>
              <a:off x="1007363" y="2601468"/>
              <a:ext cx="584200" cy="585470"/>
            </a:xfrm>
            <a:custGeom>
              <a:avLst/>
              <a:gdLst/>
              <a:ahLst/>
              <a:cxnLst/>
              <a:rect l="l" t="t" r="r" b="b"/>
              <a:pathLst>
                <a:path w="584200" h="585469">
                  <a:moveTo>
                    <a:pt x="0" y="0"/>
                  </a:moveTo>
                  <a:lnTo>
                    <a:pt x="583692" y="0"/>
                  </a:lnTo>
                  <a:lnTo>
                    <a:pt x="583692" y="585215"/>
                  </a:lnTo>
                  <a:lnTo>
                    <a:pt x="0" y="585215"/>
                  </a:lnTo>
                  <a:lnTo>
                    <a:pt x="0" y="0"/>
                  </a:lnTo>
                  <a:close/>
                </a:path>
              </a:pathLst>
            </a:custGeom>
            <a:ln w="12192">
              <a:solidFill>
                <a:srgbClr val="FFFFFF"/>
              </a:solidFill>
            </a:ln>
          </p:spPr>
          <p:txBody>
            <a:bodyPr wrap="square" lIns="0" tIns="0" rIns="0" bIns="0" rtlCol="0"/>
            <a:lstStyle/>
            <a:p>
              <a:endParaRPr/>
            </a:p>
          </p:txBody>
        </p:sp>
      </p:grpSp>
      <p:sp>
        <p:nvSpPr>
          <p:cNvPr id="7" name="object 7"/>
          <p:cNvSpPr txBox="1"/>
          <p:nvPr/>
        </p:nvSpPr>
        <p:spPr>
          <a:xfrm>
            <a:off x="1997167" y="2507360"/>
            <a:ext cx="3931858" cy="773430"/>
          </a:xfrm>
          <a:prstGeom prst="rect">
            <a:avLst/>
          </a:prstGeom>
        </p:spPr>
        <p:txBody>
          <a:bodyPr vert="horz" wrap="square" lIns="0" tIns="35560" rIns="0" bIns="0" rtlCol="0">
            <a:spAutoFit/>
          </a:bodyPr>
          <a:lstStyle/>
          <a:p>
            <a:pPr marL="12700" marR="5080">
              <a:lnSpc>
                <a:spcPts val="2890"/>
              </a:lnSpc>
              <a:spcBef>
                <a:spcPts val="280"/>
              </a:spcBef>
            </a:pPr>
            <a:r>
              <a:rPr lang="fr-FR" sz="2500" dirty="0">
                <a:latin typeface="Trebuchet MS"/>
                <a:cs typeface="Trebuchet MS"/>
              </a:rPr>
              <a:t>P</a:t>
            </a:r>
            <a:r>
              <a:rPr sz="2500" dirty="0" err="1">
                <a:latin typeface="Trebuchet MS"/>
                <a:cs typeface="Trebuchet MS"/>
              </a:rPr>
              <a:t>rocessus</a:t>
            </a:r>
            <a:r>
              <a:rPr sz="2500" dirty="0">
                <a:latin typeface="Trebuchet MS"/>
                <a:cs typeface="Trebuchet MS"/>
              </a:rPr>
              <a:t> inclusifs et transparents</a:t>
            </a:r>
          </a:p>
        </p:txBody>
      </p:sp>
      <p:grpSp>
        <p:nvGrpSpPr>
          <p:cNvPr id="8" name="object 8"/>
          <p:cNvGrpSpPr/>
          <p:nvPr/>
        </p:nvGrpSpPr>
        <p:grpSpPr>
          <a:xfrm>
            <a:off x="685800" y="3691128"/>
            <a:ext cx="5410200" cy="1062355"/>
            <a:chOff x="685800" y="3691128"/>
            <a:chExt cx="5410200" cy="1062355"/>
          </a:xfrm>
        </p:grpSpPr>
        <p:sp>
          <p:nvSpPr>
            <p:cNvPr id="9" name="object 9"/>
            <p:cNvSpPr/>
            <p:nvPr/>
          </p:nvSpPr>
          <p:spPr>
            <a:xfrm>
              <a:off x="685800" y="3691128"/>
              <a:ext cx="5410200" cy="1062355"/>
            </a:xfrm>
            <a:custGeom>
              <a:avLst/>
              <a:gdLst/>
              <a:ahLst/>
              <a:cxnLst/>
              <a:rect l="l" t="t" r="r" b="b"/>
              <a:pathLst>
                <a:path w="5410200" h="1062354">
                  <a:moveTo>
                    <a:pt x="5303977" y="0"/>
                  </a:moveTo>
                  <a:lnTo>
                    <a:pt x="106222" y="0"/>
                  </a:lnTo>
                  <a:lnTo>
                    <a:pt x="64877" y="8348"/>
                  </a:lnTo>
                  <a:lnTo>
                    <a:pt x="31113" y="31113"/>
                  </a:lnTo>
                  <a:lnTo>
                    <a:pt x="8348" y="64877"/>
                  </a:lnTo>
                  <a:lnTo>
                    <a:pt x="0" y="106222"/>
                  </a:lnTo>
                  <a:lnTo>
                    <a:pt x="0" y="956005"/>
                  </a:lnTo>
                  <a:lnTo>
                    <a:pt x="8348" y="997350"/>
                  </a:lnTo>
                  <a:lnTo>
                    <a:pt x="31113" y="1031114"/>
                  </a:lnTo>
                  <a:lnTo>
                    <a:pt x="64877" y="1053879"/>
                  </a:lnTo>
                  <a:lnTo>
                    <a:pt x="106222" y="1062228"/>
                  </a:lnTo>
                  <a:lnTo>
                    <a:pt x="5303977" y="1062228"/>
                  </a:lnTo>
                  <a:lnTo>
                    <a:pt x="5345322" y="1053879"/>
                  </a:lnTo>
                  <a:lnTo>
                    <a:pt x="5379086" y="1031114"/>
                  </a:lnTo>
                  <a:lnTo>
                    <a:pt x="5401851" y="997350"/>
                  </a:lnTo>
                  <a:lnTo>
                    <a:pt x="5410200" y="956005"/>
                  </a:lnTo>
                  <a:lnTo>
                    <a:pt x="5410200" y="106222"/>
                  </a:lnTo>
                  <a:lnTo>
                    <a:pt x="5401851" y="64877"/>
                  </a:lnTo>
                  <a:lnTo>
                    <a:pt x="5379086" y="31113"/>
                  </a:lnTo>
                  <a:lnTo>
                    <a:pt x="5345322" y="8348"/>
                  </a:lnTo>
                  <a:lnTo>
                    <a:pt x="5303977" y="0"/>
                  </a:lnTo>
                  <a:close/>
                </a:path>
              </a:pathLst>
            </a:custGeom>
            <a:solidFill>
              <a:srgbClr val="D2E6E4"/>
            </a:solidFill>
          </p:spPr>
          <p:txBody>
            <a:bodyPr wrap="square" lIns="0" tIns="0" rIns="0" bIns="0" rtlCol="0"/>
            <a:lstStyle/>
            <a:p>
              <a:endParaRPr/>
            </a:p>
          </p:txBody>
        </p:sp>
        <p:pic>
          <p:nvPicPr>
            <p:cNvPr id="10" name="object 10"/>
            <p:cNvPicPr/>
            <p:nvPr/>
          </p:nvPicPr>
          <p:blipFill>
            <a:blip r:embed="rId3" cstate="print"/>
            <a:stretch>
              <a:fillRect/>
            </a:stretch>
          </p:blipFill>
          <p:spPr>
            <a:xfrm>
              <a:off x="1007363" y="3930408"/>
              <a:ext cx="583691" cy="583679"/>
            </a:xfrm>
            <a:prstGeom prst="rect">
              <a:avLst/>
            </a:prstGeom>
          </p:spPr>
        </p:pic>
        <p:sp>
          <p:nvSpPr>
            <p:cNvPr id="11" name="object 11"/>
            <p:cNvSpPr/>
            <p:nvPr/>
          </p:nvSpPr>
          <p:spPr>
            <a:xfrm>
              <a:off x="1007363" y="3930396"/>
              <a:ext cx="584200" cy="584200"/>
            </a:xfrm>
            <a:custGeom>
              <a:avLst/>
              <a:gdLst/>
              <a:ahLst/>
              <a:cxnLst/>
              <a:rect l="l" t="t" r="r" b="b"/>
              <a:pathLst>
                <a:path w="584200" h="584200">
                  <a:moveTo>
                    <a:pt x="0" y="0"/>
                  </a:moveTo>
                  <a:lnTo>
                    <a:pt x="583692" y="0"/>
                  </a:lnTo>
                  <a:lnTo>
                    <a:pt x="583692" y="583691"/>
                  </a:lnTo>
                  <a:lnTo>
                    <a:pt x="0" y="583691"/>
                  </a:lnTo>
                  <a:lnTo>
                    <a:pt x="0" y="0"/>
                  </a:lnTo>
                  <a:close/>
                </a:path>
              </a:pathLst>
            </a:custGeom>
            <a:ln w="12192">
              <a:solidFill>
                <a:srgbClr val="FFFFFF"/>
              </a:solidFill>
            </a:ln>
          </p:spPr>
          <p:txBody>
            <a:bodyPr wrap="square" lIns="0" tIns="0" rIns="0" bIns="0" rtlCol="0"/>
            <a:lstStyle/>
            <a:p>
              <a:endParaRPr/>
            </a:p>
          </p:txBody>
        </p:sp>
      </p:grpSp>
      <p:sp>
        <p:nvSpPr>
          <p:cNvPr id="12" name="object 12"/>
          <p:cNvSpPr txBox="1"/>
          <p:nvPr/>
        </p:nvSpPr>
        <p:spPr>
          <a:xfrm>
            <a:off x="2011743" y="3819493"/>
            <a:ext cx="3942426" cy="780341"/>
          </a:xfrm>
          <a:prstGeom prst="rect">
            <a:avLst/>
          </a:prstGeom>
        </p:spPr>
        <p:txBody>
          <a:bodyPr vert="horz" wrap="square" lIns="0" tIns="36194" rIns="0" bIns="0" rtlCol="0">
            <a:spAutoFit/>
          </a:bodyPr>
          <a:lstStyle/>
          <a:p>
            <a:pPr marL="12700" marR="5080">
              <a:lnSpc>
                <a:spcPts val="2890"/>
              </a:lnSpc>
              <a:spcBef>
                <a:spcPts val="284"/>
              </a:spcBef>
            </a:pPr>
            <a:r>
              <a:rPr sz="2500" dirty="0">
                <a:latin typeface="Trebuchet MS"/>
                <a:cs typeface="Trebuchet MS"/>
              </a:rPr>
              <a:t>Réflexion et apprentissage continus</a:t>
            </a:r>
          </a:p>
        </p:txBody>
      </p:sp>
      <p:grpSp>
        <p:nvGrpSpPr>
          <p:cNvPr id="13" name="object 13"/>
          <p:cNvGrpSpPr/>
          <p:nvPr/>
        </p:nvGrpSpPr>
        <p:grpSpPr>
          <a:xfrm>
            <a:off x="685800" y="5018530"/>
            <a:ext cx="5410200" cy="1062355"/>
            <a:chOff x="685800" y="5018530"/>
            <a:chExt cx="5410200" cy="1062355"/>
          </a:xfrm>
        </p:grpSpPr>
        <p:sp>
          <p:nvSpPr>
            <p:cNvPr id="14" name="object 14"/>
            <p:cNvSpPr/>
            <p:nvPr/>
          </p:nvSpPr>
          <p:spPr>
            <a:xfrm>
              <a:off x="685800" y="5018530"/>
              <a:ext cx="5410200" cy="1062355"/>
            </a:xfrm>
            <a:custGeom>
              <a:avLst/>
              <a:gdLst/>
              <a:ahLst/>
              <a:cxnLst/>
              <a:rect l="l" t="t" r="r" b="b"/>
              <a:pathLst>
                <a:path w="5410200" h="1062354">
                  <a:moveTo>
                    <a:pt x="5303977" y="0"/>
                  </a:moveTo>
                  <a:lnTo>
                    <a:pt x="106222" y="0"/>
                  </a:lnTo>
                  <a:lnTo>
                    <a:pt x="64877" y="8348"/>
                  </a:lnTo>
                  <a:lnTo>
                    <a:pt x="31113" y="31113"/>
                  </a:lnTo>
                  <a:lnTo>
                    <a:pt x="8348" y="64877"/>
                  </a:lnTo>
                  <a:lnTo>
                    <a:pt x="0" y="106222"/>
                  </a:lnTo>
                  <a:lnTo>
                    <a:pt x="0" y="956005"/>
                  </a:lnTo>
                  <a:lnTo>
                    <a:pt x="8348" y="997350"/>
                  </a:lnTo>
                  <a:lnTo>
                    <a:pt x="31113" y="1031114"/>
                  </a:lnTo>
                  <a:lnTo>
                    <a:pt x="64877" y="1053879"/>
                  </a:lnTo>
                  <a:lnTo>
                    <a:pt x="106222" y="1062228"/>
                  </a:lnTo>
                  <a:lnTo>
                    <a:pt x="5303977" y="1062228"/>
                  </a:lnTo>
                  <a:lnTo>
                    <a:pt x="5345322" y="1053879"/>
                  </a:lnTo>
                  <a:lnTo>
                    <a:pt x="5379086" y="1031114"/>
                  </a:lnTo>
                  <a:lnTo>
                    <a:pt x="5401851" y="997350"/>
                  </a:lnTo>
                  <a:lnTo>
                    <a:pt x="5410200" y="956005"/>
                  </a:lnTo>
                  <a:lnTo>
                    <a:pt x="5410200" y="106222"/>
                  </a:lnTo>
                  <a:lnTo>
                    <a:pt x="5401851" y="64877"/>
                  </a:lnTo>
                  <a:lnTo>
                    <a:pt x="5379086" y="31113"/>
                  </a:lnTo>
                  <a:lnTo>
                    <a:pt x="5345322" y="8348"/>
                  </a:lnTo>
                  <a:lnTo>
                    <a:pt x="5303977" y="0"/>
                  </a:lnTo>
                  <a:close/>
                </a:path>
              </a:pathLst>
            </a:custGeom>
            <a:solidFill>
              <a:srgbClr val="D2E6E4"/>
            </a:solidFill>
          </p:spPr>
          <p:txBody>
            <a:bodyPr wrap="square" lIns="0" tIns="0" rIns="0" bIns="0" rtlCol="0"/>
            <a:lstStyle/>
            <a:p>
              <a:endParaRPr/>
            </a:p>
          </p:txBody>
        </p:sp>
        <p:sp>
          <p:nvSpPr>
            <p:cNvPr id="15" name="object 15"/>
            <p:cNvSpPr/>
            <p:nvPr/>
          </p:nvSpPr>
          <p:spPr>
            <a:xfrm>
              <a:off x="1007363" y="5820918"/>
              <a:ext cx="584200" cy="20955"/>
            </a:xfrm>
            <a:custGeom>
              <a:avLst/>
              <a:gdLst/>
              <a:ahLst/>
              <a:cxnLst/>
              <a:rect l="l" t="t" r="r" b="b"/>
              <a:pathLst>
                <a:path w="584200" h="20954">
                  <a:moveTo>
                    <a:pt x="0" y="20573"/>
                  </a:moveTo>
                  <a:lnTo>
                    <a:pt x="583692" y="20573"/>
                  </a:lnTo>
                  <a:lnTo>
                    <a:pt x="583692" y="0"/>
                  </a:lnTo>
                  <a:lnTo>
                    <a:pt x="0" y="0"/>
                  </a:lnTo>
                  <a:lnTo>
                    <a:pt x="0" y="20573"/>
                  </a:lnTo>
                  <a:close/>
                </a:path>
              </a:pathLst>
            </a:custGeom>
            <a:solidFill>
              <a:srgbClr val="5EB7B1"/>
            </a:solidFill>
          </p:spPr>
          <p:txBody>
            <a:bodyPr wrap="square" lIns="0" tIns="0" rIns="0" bIns="0" rtlCol="0"/>
            <a:lstStyle/>
            <a:p>
              <a:endParaRPr/>
            </a:p>
          </p:txBody>
        </p:sp>
        <p:sp>
          <p:nvSpPr>
            <p:cNvPr id="16" name="object 16"/>
            <p:cNvSpPr/>
            <p:nvPr/>
          </p:nvSpPr>
          <p:spPr>
            <a:xfrm>
              <a:off x="1007363" y="5257800"/>
              <a:ext cx="584200" cy="584200"/>
            </a:xfrm>
            <a:custGeom>
              <a:avLst/>
              <a:gdLst/>
              <a:ahLst/>
              <a:cxnLst/>
              <a:rect l="l" t="t" r="r" b="b"/>
              <a:pathLst>
                <a:path w="584200" h="584200">
                  <a:moveTo>
                    <a:pt x="0" y="0"/>
                  </a:moveTo>
                  <a:lnTo>
                    <a:pt x="583692" y="0"/>
                  </a:lnTo>
                  <a:lnTo>
                    <a:pt x="583692" y="583692"/>
                  </a:lnTo>
                  <a:lnTo>
                    <a:pt x="0" y="583692"/>
                  </a:lnTo>
                  <a:lnTo>
                    <a:pt x="0" y="0"/>
                  </a:lnTo>
                  <a:close/>
                </a:path>
              </a:pathLst>
            </a:custGeom>
            <a:ln w="12192">
              <a:solidFill>
                <a:srgbClr val="FFFFFF"/>
              </a:solidFill>
            </a:ln>
          </p:spPr>
          <p:txBody>
            <a:bodyPr wrap="square" lIns="0" tIns="0" rIns="0" bIns="0" rtlCol="0"/>
            <a:lstStyle/>
            <a:p>
              <a:endParaRPr/>
            </a:p>
          </p:txBody>
        </p:sp>
      </p:grpSp>
      <p:sp>
        <p:nvSpPr>
          <p:cNvPr id="17" name="object 17"/>
          <p:cNvSpPr txBox="1"/>
          <p:nvPr/>
        </p:nvSpPr>
        <p:spPr>
          <a:xfrm>
            <a:off x="2011743" y="5331154"/>
            <a:ext cx="2850515" cy="406400"/>
          </a:xfrm>
          <a:prstGeom prst="rect">
            <a:avLst/>
          </a:prstGeom>
        </p:spPr>
        <p:txBody>
          <a:bodyPr vert="horz" wrap="square" lIns="0" tIns="12065" rIns="0" bIns="0" rtlCol="0">
            <a:spAutoFit/>
          </a:bodyPr>
          <a:lstStyle/>
          <a:p>
            <a:pPr marL="12700">
              <a:lnSpc>
                <a:spcPct val="100000"/>
              </a:lnSpc>
              <a:spcBef>
                <a:spcPts val="95"/>
              </a:spcBef>
            </a:pPr>
            <a:r>
              <a:rPr sz="2500" dirty="0">
                <a:latin typeface="Trebuchet MS"/>
                <a:cs typeface="Trebuchet MS"/>
              </a:rPr>
              <a:t>Célébrer le succès</a:t>
            </a:r>
          </a:p>
        </p:txBody>
      </p:sp>
      <p:grpSp>
        <p:nvGrpSpPr>
          <p:cNvPr id="19" name="object 19"/>
          <p:cNvGrpSpPr/>
          <p:nvPr/>
        </p:nvGrpSpPr>
        <p:grpSpPr>
          <a:xfrm>
            <a:off x="6531864" y="2363721"/>
            <a:ext cx="5410200" cy="783590"/>
            <a:chOff x="6531864" y="2363721"/>
            <a:chExt cx="5410200" cy="783590"/>
          </a:xfrm>
        </p:grpSpPr>
        <p:sp>
          <p:nvSpPr>
            <p:cNvPr id="20" name="object 20"/>
            <p:cNvSpPr/>
            <p:nvPr/>
          </p:nvSpPr>
          <p:spPr>
            <a:xfrm>
              <a:off x="6531864" y="2363721"/>
              <a:ext cx="5410200" cy="783590"/>
            </a:xfrm>
            <a:custGeom>
              <a:avLst/>
              <a:gdLst/>
              <a:ahLst/>
              <a:cxnLst/>
              <a:rect l="l" t="t" r="r" b="b"/>
              <a:pathLst>
                <a:path w="5410200" h="783589">
                  <a:moveTo>
                    <a:pt x="5331866" y="0"/>
                  </a:moveTo>
                  <a:lnTo>
                    <a:pt x="78333" y="0"/>
                  </a:lnTo>
                  <a:lnTo>
                    <a:pt x="47839" y="6156"/>
                  </a:lnTo>
                  <a:lnTo>
                    <a:pt x="22940" y="22945"/>
                  </a:lnTo>
                  <a:lnTo>
                    <a:pt x="6154" y="47845"/>
                  </a:lnTo>
                  <a:lnTo>
                    <a:pt x="0" y="78333"/>
                  </a:lnTo>
                  <a:lnTo>
                    <a:pt x="0" y="705002"/>
                  </a:lnTo>
                  <a:lnTo>
                    <a:pt x="6154" y="735496"/>
                  </a:lnTo>
                  <a:lnTo>
                    <a:pt x="22940" y="760395"/>
                  </a:lnTo>
                  <a:lnTo>
                    <a:pt x="47839" y="777181"/>
                  </a:lnTo>
                  <a:lnTo>
                    <a:pt x="78333" y="783336"/>
                  </a:lnTo>
                  <a:lnTo>
                    <a:pt x="5331866" y="783336"/>
                  </a:lnTo>
                  <a:lnTo>
                    <a:pt x="5362360" y="777181"/>
                  </a:lnTo>
                  <a:lnTo>
                    <a:pt x="5387259" y="760395"/>
                  </a:lnTo>
                  <a:lnTo>
                    <a:pt x="5404045" y="735496"/>
                  </a:lnTo>
                  <a:lnTo>
                    <a:pt x="5410200" y="705002"/>
                  </a:lnTo>
                  <a:lnTo>
                    <a:pt x="5410200" y="78333"/>
                  </a:lnTo>
                  <a:lnTo>
                    <a:pt x="5404045" y="47845"/>
                  </a:lnTo>
                  <a:lnTo>
                    <a:pt x="5387259" y="22945"/>
                  </a:lnTo>
                  <a:lnTo>
                    <a:pt x="5362360" y="6156"/>
                  </a:lnTo>
                  <a:lnTo>
                    <a:pt x="5331866" y="0"/>
                  </a:lnTo>
                  <a:close/>
                </a:path>
              </a:pathLst>
            </a:custGeom>
            <a:solidFill>
              <a:srgbClr val="D2E6E4"/>
            </a:solidFill>
          </p:spPr>
          <p:txBody>
            <a:bodyPr wrap="square" lIns="0" tIns="0" rIns="0" bIns="0" rtlCol="0"/>
            <a:lstStyle/>
            <a:p>
              <a:endParaRPr/>
            </a:p>
          </p:txBody>
        </p:sp>
        <p:pic>
          <p:nvPicPr>
            <p:cNvPr id="21" name="object 21"/>
            <p:cNvPicPr/>
            <p:nvPr/>
          </p:nvPicPr>
          <p:blipFill>
            <a:blip r:embed="rId4" cstate="print"/>
            <a:stretch>
              <a:fillRect/>
            </a:stretch>
          </p:blipFill>
          <p:spPr>
            <a:xfrm>
              <a:off x="6768084" y="2540508"/>
              <a:ext cx="429767" cy="429767"/>
            </a:xfrm>
            <a:prstGeom prst="rect">
              <a:avLst/>
            </a:prstGeom>
          </p:spPr>
        </p:pic>
        <p:sp>
          <p:nvSpPr>
            <p:cNvPr id="22" name="object 22"/>
            <p:cNvSpPr/>
            <p:nvPr/>
          </p:nvSpPr>
          <p:spPr>
            <a:xfrm>
              <a:off x="6768084" y="2540507"/>
              <a:ext cx="429895" cy="429895"/>
            </a:xfrm>
            <a:custGeom>
              <a:avLst/>
              <a:gdLst/>
              <a:ahLst/>
              <a:cxnLst/>
              <a:rect l="l" t="t" r="r" b="b"/>
              <a:pathLst>
                <a:path w="429895" h="429894">
                  <a:moveTo>
                    <a:pt x="0" y="0"/>
                  </a:moveTo>
                  <a:lnTo>
                    <a:pt x="429768" y="0"/>
                  </a:lnTo>
                  <a:lnTo>
                    <a:pt x="429768" y="429767"/>
                  </a:lnTo>
                  <a:lnTo>
                    <a:pt x="0" y="429767"/>
                  </a:lnTo>
                  <a:lnTo>
                    <a:pt x="0" y="0"/>
                  </a:lnTo>
                  <a:close/>
                </a:path>
              </a:pathLst>
            </a:custGeom>
            <a:ln w="12191">
              <a:solidFill>
                <a:srgbClr val="FFFFFF"/>
              </a:solidFill>
            </a:ln>
          </p:spPr>
          <p:txBody>
            <a:bodyPr wrap="square" lIns="0" tIns="0" rIns="0" bIns="0" rtlCol="0"/>
            <a:lstStyle/>
            <a:p>
              <a:endParaRPr/>
            </a:p>
          </p:txBody>
        </p:sp>
      </p:grpSp>
      <p:sp>
        <p:nvSpPr>
          <p:cNvPr id="23" name="object 23"/>
          <p:cNvSpPr txBox="1"/>
          <p:nvPr/>
        </p:nvSpPr>
        <p:spPr>
          <a:xfrm>
            <a:off x="7504839" y="2576967"/>
            <a:ext cx="4125595" cy="321242"/>
          </a:xfrm>
          <a:prstGeom prst="rect">
            <a:avLst/>
          </a:prstGeom>
        </p:spPr>
        <p:txBody>
          <a:bodyPr vert="horz" wrap="square" lIns="0" tIns="13335" rIns="0" bIns="0" rtlCol="0">
            <a:spAutoFit/>
          </a:bodyPr>
          <a:lstStyle/>
          <a:p>
            <a:pPr marL="12700">
              <a:lnSpc>
                <a:spcPct val="100000"/>
              </a:lnSpc>
              <a:spcBef>
                <a:spcPts val="105"/>
              </a:spcBef>
            </a:pPr>
            <a:r>
              <a:rPr sz="2000" dirty="0">
                <a:latin typeface="Trebuchet MS"/>
                <a:cs typeface="Trebuchet MS"/>
              </a:rPr>
              <a:t>Négociation de la propriété</a:t>
            </a:r>
          </a:p>
        </p:txBody>
      </p:sp>
      <p:sp>
        <p:nvSpPr>
          <p:cNvPr id="24" name="object 24"/>
          <p:cNvSpPr/>
          <p:nvPr/>
        </p:nvSpPr>
        <p:spPr>
          <a:xfrm>
            <a:off x="6531864" y="3342133"/>
            <a:ext cx="5410200" cy="782320"/>
          </a:xfrm>
          <a:custGeom>
            <a:avLst/>
            <a:gdLst/>
            <a:ahLst/>
            <a:cxnLst/>
            <a:rect l="l" t="t" r="r" b="b"/>
            <a:pathLst>
              <a:path w="5410200" h="782320">
                <a:moveTo>
                  <a:pt x="5332018" y="0"/>
                </a:moveTo>
                <a:lnTo>
                  <a:pt x="78181" y="0"/>
                </a:lnTo>
                <a:lnTo>
                  <a:pt x="47748" y="6143"/>
                </a:lnTo>
                <a:lnTo>
                  <a:pt x="22898" y="22898"/>
                </a:lnTo>
                <a:lnTo>
                  <a:pt x="6143" y="47748"/>
                </a:lnTo>
                <a:lnTo>
                  <a:pt x="0" y="78181"/>
                </a:lnTo>
                <a:lnTo>
                  <a:pt x="0" y="703630"/>
                </a:lnTo>
                <a:lnTo>
                  <a:pt x="6143" y="734063"/>
                </a:lnTo>
                <a:lnTo>
                  <a:pt x="22898" y="758913"/>
                </a:lnTo>
                <a:lnTo>
                  <a:pt x="47748" y="775668"/>
                </a:lnTo>
                <a:lnTo>
                  <a:pt x="78181" y="781812"/>
                </a:lnTo>
                <a:lnTo>
                  <a:pt x="5332018" y="781812"/>
                </a:lnTo>
                <a:lnTo>
                  <a:pt x="5362451" y="775668"/>
                </a:lnTo>
                <a:lnTo>
                  <a:pt x="5387301" y="758913"/>
                </a:lnTo>
                <a:lnTo>
                  <a:pt x="5404056" y="734063"/>
                </a:lnTo>
                <a:lnTo>
                  <a:pt x="5410200" y="703630"/>
                </a:lnTo>
                <a:lnTo>
                  <a:pt x="5410200" y="78181"/>
                </a:lnTo>
                <a:lnTo>
                  <a:pt x="5404056" y="47748"/>
                </a:lnTo>
                <a:lnTo>
                  <a:pt x="5387301" y="22898"/>
                </a:lnTo>
                <a:lnTo>
                  <a:pt x="5362451" y="6143"/>
                </a:lnTo>
                <a:lnTo>
                  <a:pt x="5332018" y="0"/>
                </a:lnTo>
                <a:close/>
              </a:path>
            </a:pathLst>
          </a:custGeom>
          <a:solidFill>
            <a:srgbClr val="D2E6E4"/>
          </a:solidFill>
        </p:spPr>
        <p:txBody>
          <a:bodyPr wrap="square" lIns="0" tIns="0" rIns="0" bIns="0" rtlCol="0"/>
          <a:lstStyle/>
          <a:p>
            <a:endParaRPr/>
          </a:p>
        </p:txBody>
      </p:sp>
      <p:sp>
        <p:nvSpPr>
          <p:cNvPr id="25" name="object 25"/>
          <p:cNvSpPr txBox="1"/>
          <p:nvPr/>
        </p:nvSpPr>
        <p:spPr>
          <a:xfrm>
            <a:off x="7469121" y="3433589"/>
            <a:ext cx="4437224" cy="629018"/>
          </a:xfrm>
          <a:prstGeom prst="rect">
            <a:avLst/>
          </a:prstGeom>
        </p:spPr>
        <p:txBody>
          <a:bodyPr vert="horz" wrap="square" lIns="0" tIns="13335" rIns="0" bIns="0" rtlCol="0">
            <a:spAutoFit/>
          </a:bodyPr>
          <a:lstStyle/>
          <a:p>
            <a:pPr marL="12700">
              <a:lnSpc>
                <a:spcPct val="100000"/>
              </a:lnSpc>
              <a:spcBef>
                <a:spcPts val="105"/>
              </a:spcBef>
            </a:pPr>
            <a:r>
              <a:rPr lang="fr-FR" sz="2000" dirty="0">
                <a:latin typeface="Trebuchet MS"/>
                <a:cs typeface="Trebuchet MS"/>
              </a:rPr>
              <a:t>Opportunités</a:t>
            </a:r>
            <a:r>
              <a:rPr sz="2000" dirty="0">
                <a:latin typeface="Trebuchet MS"/>
                <a:cs typeface="Trebuchet MS"/>
              </a:rPr>
              <a:t> de renforcement des capacités</a:t>
            </a:r>
          </a:p>
        </p:txBody>
      </p:sp>
      <p:sp>
        <p:nvSpPr>
          <p:cNvPr id="26" name="object 26"/>
          <p:cNvSpPr/>
          <p:nvPr/>
        </p:nvSpPr>
        <p:spPr>
          <a:xfrm>
            <a:off x="6531864" y="4215909"/>
            <a:ext cx="5410200" cy="885428"/>
          </a:xfrm>
          <a:custGeom>
            <a:avLst/>
            <a:gdLst/>
            <a:ahLst/>
            <a:cxnLst/>
            <a:rect l="l" t="t" r="r" b="b"/>
            <a:pathLst>
              <a:path w="5410200" h="782320">
                <a:moveTo>
                  <a:pt x="5332018" y="0"/>
                </a:moveTo>
                <a:lnTo>
                  <a:pt x="78181" y="0"/>
                </a:lnTo>
                <a:lnTo>
                  <a:pt x="47748" y="6143"/>
                </a:lnTo>
                <a:lnTo>
                  <a:pt x="22898" y="22898"/>
                </a:lnTo>
                <a:lnTo>
                  <a:pt x="6143" y="47748"/>
                </a:lnTo>
                <a:lnTo>
                  <a:pt x="0" y="78181"/>
                </a:lnTo>
                <a:lnTo>
                  <a:pt x="0" y="703630"/>
                </a:lnTo>
                <a:lnTo>
                  <a:pt x="6143" y="734063"/>
                </a:lnTo>
                <a:lnTo>
                  <a:pt x="22898" y="758913"/>
                </a:lnTo>
                <a:lnTo>
                  <a:pt x="47748" y="775668"/>
                </a:lnTo>
                <a:lnTo>
                  <a:pt x="78181" y="781811"/>
                </a:lnTo>
                <a:lnTo>
                  <a:pt x="5332018" y="781811"/>
                </a:lnTo>
                <a:lnTo>
                  <a:pt x="5362451" y="775668"/>
                </a:lnTo>
                <a:lnTo>
                  <a:pt x="5387301" y="758913"/>
                </a:lnTo>
                <a:lnTo>
                  <a:pt x="5404056" y="734063"/>
                </a:lnTo>
                <a:lnTo>
                  <a:pt x="5410200" y="703630"/>
                </a:lnTo>
                <a:lnTo>
                  <a:pt x="5410200" y="78181"/>
                </a:lnTo>
                <a:lnTo>
                  <a:pt x="5404056" y="47748"/>
                </a:lnTo>
                <a:lnTo>
                  <a:pt x="5387301" y="22898"/>
                </a:lnTo>
                <a:lnTo>
                  <a:pt x="5362451" y="6143"/>
                </a:lnTo>
                <a:lnTo>
                  <a:pt x="5332018" y="0"/>
                </a:lnTo>
                <a:close/>
              </a:path>
            </a:pathLst>
          </a:custGeom>
          <a:solidFill>
            <a:srgbClr val="D2E6E4"/>
          </a:solidFill>
        </p:spPr>
        <p:txBody>
          <a:bodyPr wrap="square" lIns="0" tIns="0" rIns="0" bIns="0" rtlCol="0"/>
          <a:lstStyle/>
          <a:p>
            <a:endParaRPr/>
          </a:p>
        </p:txBody>
      </p:sp>
      <p:sp>
        <p:nvSpPr>
          <p:cNvPr id="27" name="object 27"/>
          <p:cNvSpPr txBox="1"/>
          <p:nvPr/>
        </p:nvSpPr>
        <p:spPr>
          <a:xfrm>
            <a:off x="7504841" y="4193755"/>
            <a:ext cx="4401504" cy="916276"/>
          </a:xfrm>
          <a:prstGeom prst="rect">
            <a:avLst/>
          </a:prstGeom>
        </p:spPr>
        <p:txBody>
          <a:bodyPr vert="horz" wrap="square" lIns="0" tIns="31115" rIns="0" bIns="0" rtlCol="0">
            <a:spAutoFit/>
          </a:bodyPr>
          <a:lstStyle/>
          <a:p>
            <a:pPr marL="12700" marR="5080">
              <a:lnSpc>
                <a:spcPts val="2320"/>
              </a:lnSpc>
              <a:spcBef>
                <a:spcPts val="245"/>
              </a:spcBef>
            </a:pPr>
            <a:r>
              <a:rPr sz="2000" dirty="0">
                <a:latin typeface="Trebuchet MS"/>
                <a:cs typeface="Trebuchet MS"/>
              </a:rPr>
              <a:t>Travailler avec des </a:t>
            </a:r>
            <a:r>
              <a:rPr lang="fr-FR" sz="2000" dirty="0">
                <a:latin typeface="Trebuchet MS"/>
                <a:cs typeface="Trebuchet MS"/>
              </a:rPr>
              <a:t>comités de lecture internes </a:t>
            </a:r>
            <a:r>
              <a:rPr sz="2000" dirty="0" err="1">
                <a:latin typeface="Trebuchet MS"/>
                <a:cs typeface="Trebuchet MS"/>
              </a:rPr>
              <a:t>ou</a:t>
            </a:r>
            <a:r>
              <a:rPr sz="2000" dirty="0">
                <a:latin typeface="Trebuchet MS"/>
                <a:cs typeface="Trebuchet MS"/>
              </a:rPr>
              <a:t> des comités de recherche tribaux</a:t>
            </a:r>
          </a:p>
        </p:txBody>
      </p:sp>
      <p:sp>
        <p:nvSpPr>
          <p:cNvPr id="28" name="object 28"/>
          <p:cNvSpPr/>
          <p:nvPr/>
        </p:nvSpPr>
        <p:spPr>
          <a:xfrm>
            <a:off x="6531864" y="5297425"/>
            <a:ext cx="5410200" cy="782320"/>
          </a:xfrm>
          <a:custGeom>
            <a:avLst/>
            <a:gdLst/>
            <a:ahLst/>
            <a:cxnLst/>
            <a:rect l="l" t="t" r="r" b="b"/>
            <a:pathLst>
              <a:path w="5410200" h="782320">
                <a:moveTo>
                  <a:pt x="5332018" y="0"/>
                </a:moveTo>
                <a:lnTo>
                  <a:pt x="78181" y="0"/>
                </a:lnTo>
                <a:lnTo>
                  <a:pt x="47748" y="6143"/>
                </a:lnTo>
                <a:lnTo>
                  <a:pt x="22898" y="22898"/>
                </a:lnTo>
                <a:lnTo>
                  <a:pt x="6143" y="47748"/>
                </a:lnTo>
                <a:lnTo>
                  <a:pt x="0" y="78181"/>
                </a:lnTo>
                <a:lnTo>
                  <a:pt x="0" y="703630"/>
                </a:lnTo>
                <a:lnTo>
                  <a:pt x="6143" y="734063"/>
                </a:lnTo>
                <a:lnTo>
                  <a:pt x="22898" y="758913"/>
                </a:lnTo>
                <a:lnTo>
                  <a:pt x="47748" y="775668"/>
                </a:lnTo>
                <a:lnTo>
                  <a:pt x="78181" y="781812"/>
                </a:lnTo>
                <a:lnTo>
                  <a:pt x="5332018" y="781812"/>
                </a:lnTo>
                <a:lnTo>
                  <a:pt x="5362451" y="775668"/>
                </a:lnTo>
                <a:lnTo>
                  <a:pt x="5387301" y="758913"/>
                </a:lnTo>
                <a:lnTo>
                  <a:pt x="5404056" y="734063"/>
                </a:lnTo>
                <a:lnTo>
                  <a:pt x="5410200" y="703630"/>
                </a:lnTo>
                <a:lnTo>
                  <a:pt x="5410200" y="78181"/>
                </a:lnTo>
                <a:lnTo>
                  <a:pt x="5404056" y="47748"/>
                </a:lnTo>
                <a:lnTo>
                  <a:pt x="5387301" y="22898"/>
                </a:lnTo>
                <a:lnTo>
                  <a:pt x="5362451" y="6143"/>
                </a:lnTo>
                <a:lnTo>
                  <a:pt x="5332018" y="0"/>
                </a:lnTo>
                <a:close/>
              </a:path>
            </a:pathLst>
          </a:custGeom>
          <a:solidFill>
            <a:srgbClr val="D2E6E4"/>
          </a:solidFill>
        </p:spPr>
        <p:txBody>
          <a:bodyPr wrap="square" lIns="0" tIns="0" rIns="0" bIns="0" rtlCol="0"/>
          <a:lstStyle/>
          <a:p>
            <a:endParaRPr/>
          </a:p>
        </p:txBody>
      </p:sp>
      <p:sp>
        <p:nvSpPr>
          <p:cNvPr id="29" name="object 29"/>
          <p:cNvSpPr txBox="1"/>
          <p:nvPr/>
        </p:nvSpPr>
        <p:spPr>
          <a:xfrm>
            <a:off x="7504840" y="5362595"/>
            <a:ext cx="3662679" cy="625475"/>
          </a:xfrm>
          <a:prstGeom prst="rect">
            <a:avLst/>
          </a:prstGeom>
        </p:spPr>
        <p:txBody>
          <a:bodyPr vert="horz" wrap="square" lIns="0" tIns="31115" rIns="0" bIns="0" rtlCol="0">
            <a:spAutoFit/>
          </a:bodyPr>
          <a:lstStyle/>
          <a:p>
            <a:pPr marL="12700" marR="5080">
              <a:lnSpc>
                <a:spcPts val="2320"/>
              </a:lnSpc>
              <a:spcBef>
                <a:spcPts val="245"/>
              </a:spcBef>
            </a:pPr>
            <a:r>
              <a:rPr sz="2000" dirty="0">
                <a:latin typeface="Trebuchet MS"/>
                <a:cs typeface="Trebuchet MS"/>
              </a:rPr>
              <a:t>Demander l'autorisation de diffuser le travail d'évaluation</a:t>
            </a:r>
          </a:p>
        </p:txBody>
      </p:sp>
      <p:grpSp>
        <p:nvGrpSpPr>
          <p:cNvPr id="30" name="object 30"/>
          <p:cNvGrpSpPr/>
          <p:nvPr/>
        </p:nvGrpSpPr>
        <p:grpSpPr>
          <a:xfrm>
            <a:off x="999744" y="5218176"/>
            <a:ext cx="605155" cy="612775"/>
            <a:chOff x="999744" y="5218176"/>
            <a:chExt cx="605155" cy="612775"/>
          </a:xfrm>
        </p:grpSpPr>
        <p:sp>
          <p:nvSpPr>
            <p:cNvPr id="31" name="object 31"/>
            <p:cNvSpPr/>
            <p:nvPr/>
          </p:nvSpPr>
          <p:spPr>
            <a:xfrm>
              <a:off x="1009650" y="5228082"/>
              <a:ext cx="585470" cy="593090"/>
            </a:xfrm>
            <a:custGeom>
              <a:avLst/>
              <a:gdLst/>
              <a:ahLst/>
              <a:cxnLst/>
              <a:rect l="l" t="t" r="r" b="b"/>
              <a:pathLst>
                <a:path w="585469" h="593089">
                  <a:moveTo>
                    <a:pt x="585216" y="0"/>
                  </a:moveTo>
                  <a:lnTo>
                    <a:pt x="0" y="0"/>
                  </a:lnTo>
                  <a:lnTo>
                    <a:pt x="0" y="592836"/>
                  </a:lnTo>
                  <a:lnTo>
                    <a:pt x="585216" y="592836"/>
                  </a:lnTo>
                  <a:lnTo>
                    <a:pt x="585216" y="0"/>
                  </a:lnTo>
                  <a:close/>
                </a:path>
              </a:pathLst>
            </a:custGeom>
            <a:solidFill>
              <a:srgbClr val="DFF1EF"/>
            </a:solidFill>
          </p:spPr>
          <p:txBody>
            <a:bodyPr wrap="square" lIns="0" tIns="0" rIns="0" bIns="0" rtlCol="0"/>
            <a:lstStyle/>
            <a:p>
              <a:endParaRPr/>
            </a:p>
          </p:txBody>
        </p:sp>
        <p:sp>
          <p:nvSpPr>
            <p:cNvPr id="32" name="object 32"/>
            <p:cNvSpPr/>
            <p:nvPr/>
          </p:nvSpPr>
          <p:spPr>
            <a:xfrm>
              <a:off x="1009650" y="5228082"/>
              <a:ext cx="585470" cy="593090"/>
            </a:xfrm>
            <a:custGeom>
              <a:avLst/>
              <a:gdLst/>
              <a:ahLst/>
              <a:cxnLst/>
              <a:rect l="l" t="t" r="r" b="b"/>
              <a:pathLst>
                <a:path w="585469" h="593089">
                  <a:moveTo>
                    <a:pt x="0" y="0"/>
                  </a:moveTo>
                  <a:lnTo>
                    <a:pt x="585216" y="0"/>
                  </a:lnTo>
                  <a:lnTo>
                    <a:pt x="585216" y="592836"/>
                  </a:lnTo>
                  <a:lnTo>
                    <a:pt x="0" y="592836"/>
                  </a:lnTo>
                  <a:lnTo>
                    <a:pt x="0" y="0"/>
                  </a:lnTo>
                  <a:close/>
                </a:path>
              </a:pathLst>
            </a:custGeom>
            <a:ln w="19812">
              <a:solidFill>
                <a:srgbClr val="FEFFFF"/>
              </a:solidFill>
            </a:ln>
          </p:spPr>
          <p:txBody>
            <a:bodyPr wrap="square" lIns="0" tIns="0" rIns="0" bIns="0" rtlCol="0"/>
            <a:lstStyle/>
            <a:p>
              <a:endParaRPr/>
            </a:p>
          </p:txBody>
        </p:sp>
        <p:pic>
          <p:nvPicPr>
            <p:cNvPr id="33" name="object 33"/>
            <p:cNvPicPr/>
            <p:nvPr/>
          </p:nvPicPr>
          <p:blipFill>
            <a:blip r:embed="rId5" cstate="print"/>
            <a:stretch>
              <a:fillRect/>
            </a:stretch>
          </p:blipFill>
          <p:spPr>
            <a:xfrm>
              <a:off x="1054608" y="5276088"/>
              <a:ext cx="493775" cy="495299"/>
            </a:xfrm>
            <a:prstGeom prst="rect">
              <a:avLst/>
            </a:prstGeom>
          </p:spPr>
        </p:pic>
      </p:grpSp>
      <p:pic>
        <p:nvPicPr>
          <p:cNvPr id="34" name="object 34"/>
          <p:cNvPicPr/>
          <p:nvPr/>
        </p:nvPicPr>
        <p:blipFill>
          <a:blip r:embed="rId6" cstate="print"/>
          <a:stretch>
            <a:fillRect/>
          </a:stretch>
        </p:blipFill>
        <p:spPr>
          <a:xfrm>
            <a:off x="6731507" y="5423915"/>
            <a:ext cx="537971" cy="516635"/>
          </a:xfrm>
          <a:prstGeom prst="rect">
            <a:avLst/>
          </a:prstGeom>
        </p:spPr>
      </p:pic>
      <p:pic>
        <p:nvPicPr>
          <p:cNvPr id="35" name="object 35"/>
          <p:cNvPicPr/>
          <p:nvPr/>
        </p:nvPicPr>
        <p:blipFill>
          <a:blip r:embed="rId7" cstate="print"/>
          <a:stretch>
            <a:fillRect/>
          </a:stretch>
        </p:blipFill>
        <p:spPr>
          <a:xfrm>
            <a:off x="6731507" y="3486911"/>
            <a:ext cx="537971" cy="515111"/>
          </a:xfrm>
          <a:prstGeom prst="rect">
            <a:avLst/>
          </a:prstGeom>
        </p:spPr>
      </p:pic>
      <p:grpSp>
        <p:nvGrpSpPr>
          <p:cNvPr id="36" name="object 36"/>
          <p:cNvGrpSpPr/>
          <p:nvPr/>
        </p:nvGrpSpPr>
        <p:grpSpPr>
          <a:xfrm>
            <a:off x="6731507" y="4453128"/>
            <a:ext cx="538480" cy="516890"/>
            <a:chOff x="6731507" y="4453128"/>
            <a:chExt cx="538480" cy="516890"/>
          </a:xfrm>
        </p:grpSpPr>
        <p:sp>
          <p:nvSpPr>
            <p:cNvPr id="37" name="object 37"/>
            <p:cNvSpPr/>
            <p:nvPr/>
          </p:nvSpPr>
          <p:spPr>
            <a:xfrm>
              <a:off x="6741413" y="4463034"/>
              <a:ext cx="518159" cy="497205"/>
            </a:xfrm>
            <a:custGeom>
              <a:avLst/>
              <a:gdLst/>
              <a:ahLst/>
              <a:cxnLst/>
              <a:rect l="l" t="t" r="r" b="b"/>
              <a:pathLst>
                <a:path w="518159" h="497204">
                  <a:moveTo>
                    <a:pt x="518159" y="0"/>
                  </a:moveTo>
                  <a:lnTo>
                    <a:pt x="0" y="0"/>
                  </a:lnTo>
                  <a:lnTo>
                    <a:pt x="0" y="496824"/>
                  </a:lnTo>
                  <a:lnTo>
                    <a:pt x="518159" y="496824"/>
                  </a:lnTo>
                  <a:lnTo>
                    <a:pt x="518159" y="0"/>
                  </a:lnTo>
                  <a:close/>
                </a:path>
              </a:pathLst>
            </a:custGeom>
            <a:solidFill>
              <a:srgbClr val="DFF1EF"/>
            </a:solidFill>
          </p:spPr>
          <p:txBody>
            <a:bodyPr wrap="square" lIns="0" tIns="0" rIns="0" bIns="0" rtlCol="0"/>
            <a:lstStyle/>
            <a:p>
              <a:endParaRPr/>
            </a:p>
          </p:txBody>
        </p:sp>
        <p:sp>
          <p:nvSpPr>
            <p:cNvPr id="38" name="object 38"/>
            <p:cNvSpPr/>
            <p:nvPr/>
          </p:nvSpPr>
          <p:spPr>
            <a:xfrm>
              <a:off x="6741413" y="4463034"/>
              <a:ext cx="518159" cy="497205"/>
            </a:xfrm>
            <a:custGeom>
              <a:avLst/>
              <a:gdLst/>
              <a:ahLst/>
              <a:cxnLst/>
              <a:rect l="l" t="t" r="r" b="b"/>
              <a:pathLst>
                <a:path w="518159" h="497204">
                  <a:moveTo>
                    <a:pt x="0" y="0"/>
                  </a:moveTo>
                  <a:lnTo>
                    <a:pt x="518159" y="0"/>
                  </a:lnTo>
                  <a:lnTo>
                    <a:pt x="518159" y="496824"/>
                  </a:lnTo>
                  <a:lnTo>
                    <a:pt x="0" y="496824"/>
                  </a:lnTo>
                  <a:lnTo>
                    <a:pt x="0" y="0"/>
                  </a:lnTo>
                  <a:close/>
                </a:path>
              </a:pathLst>
            </a:custGeom>
            <a:ln w="19812">
              <a:solidFill>
                <a:srgbClr val="FEFFFF"/>
              </a:solidFill>
            </a:ln>
          </p:spPr>
          <p:txBody>
            <a:bodyPr wrap="square" lIns="0" tIns="0" rIns="0" bIns="0" rtlCol="0"/>
            <a:lstStyle/>
            <a:p>
              <a:endParaRPr/>
            </a:p>
          </p:txBody>
        </p:sp>
        <p:pic>
          <p:nvPicPr>
            <p:cNvPr id="39" name="object 39"/>
            <p:cNvPicPr/>
            <p:nvPr/>
          </p:nvPicPr>
          <p:blipFill>
            <a:blip r:embed="rId8" cstate="print"/>
            <a:stretch>
              <a:fillRect/>
            </a:stretch>
          </p:blipFill>
          <p:spPr>
            <a:xfrm>
              <a:off x="6783323" y="4494276"/>
              <a:ext cx="432803" cy="432815"/>
            </a:xfrm>
            <a:prstGeom prst="rect">
              <a:avLst/>
            </a:prstGeom>
          </p:spPr>
        </p:pic>
      </p:grpSp>
      <p:sp>
        <p:nvSpPr>
          <p:cNvPr id="40" name="object 40"/>
          <p:cNvSpPr txBox="1"/>
          <p:nvPr/>
        </p:nvSpPr>
        <p:spPr>
          <a:xfrm>
            <a:off x="9626124" y="6431781"/>
            <a:ext cx="2063114" cy="299720"/>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3E3E3E"/>
                </a:solidFill>
                <a:latin typeface="Trebuchet MS"/>
                <a:cs typeface="Trebuchet MS"/>
              </a:rPr>
              <a:t>(</a:t>
            </a:r>
            <a:r>
              <a:rPr sz="1800" spc="-140" dirty="0">
                <a:latin typeface="Trebuchet MS"/>
                <a:cs typeface="Trebuchet MS"/>
              </a:rPr>
              <a:t>LaFrance </a:t>
            </a:r>
            <a:r>
              <a:rPr sz="1800" spc="-114" dirty="0">
                <a:latin typeface="Trebuchet MS"/>
                <a:cs typeface="Trebuchet MS"/>
              </a:rPr>
              <a:t>et </a:t>
            </a:r>
            <a:r>
              <a:rPr sz="1800" spc="-160" dirty="0">
                <a:latin typeface="Trebuchet MS"/>
                <a:cs typeface="Trebuchet MS"/>
              </a:rPr>
              <a:t>al</a:t>
            </a:r>
            <a:r>
              <a:rPr sz="1800" spc="-270" dirty="0">
                <a:latin typeface="Trebuchet MS"/>
                <a:cs typeface="Trebuchet MS"/>
              </a:rPr>
              <a:t>., </a:t>
            </a:r>
            <a:r>
              <a:rPr sz="1800" spc="-55" dirty="0">
                <a:latin typeface="Trebuchet MS"/>
                <a:cs typeface="Trebuchet MS"/>
              </a:rPr>
              <a:t>2012)</a:t>
            </a:r>
            <a:endParaRPr sz="1800">
              <a:latin typeface="Trebuchet MS"/>
              <a:cs typeface="Trebuchet MS"/>
            </a:endParaRPr>
          </a:p>
        </p:txBody>
      </p:sp>
      <p:sp>
        <p:nvSpPr>
          <p:cNvPr id="41" name="Rectangle 40">
            <a:extLst>
              <a:ext uri="{FF2B5EF4-FFF2-40B4-BE49-F238E27FC236}">
                <a16:creationId xmlns:a16="http://schemas.microsoft.com/office/drawing/2014/main" id="{353348DF-C068-AC47-6BAE-C3A3D308408F}"/>
              </a:ext>
            </a:extLst>
          </p:cNvPr>
          <p:cNvSpPr/>
          <p:nvPr/>
        </p:nvSpPr>
        <p:spPr>
          <a:xfrm>
            <a:off x="533400" y="381463"/>
            <a:ext cx="5410201" cy="13608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t>PLANIFIER, METTRE EN ŒUVRE ET CÉLÉBRER L’ÉVALUATION</a:t>
            </a:r>
          </a:p>
        </p:txBody>
      </p:sp>
      <p:sp>
        <p:nvSpPr>
          <p:cNvPr id="42" name="Rectangle 41">
            <a:extLst>
              <a:ext uri="{FF2B5EF4-FFF2-40B4-BE49-F238E27FC236}">
                <a16:creationId xmlns:a16="http://schemas.microsoft.com/office/drawing/2014/main" id="{B4E32C34-4E18-73C7-B27D-FE166F332342}"/>
              </a:ext>
            </a:extLst>
          </p:cNvPr>
          <p:cNvSpPr/>
          <p:nvPr/>
        </p:nvSpPr>
        <p:spPr>
          <a:xfrm>
            <a:off x="6531864" y="381463"/>
            <a:ext cx="5410200" cy="13608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t>ENGAGER LA COMMUNAUTÉ ET RENFORCER LES CAPACITÉS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455994958"/>
              </p:ext>
            </p:extLst>
          </p:nvPr>
        </p:nvGraphicFramePr>
        <p:xfrm>
          <a:off x="712852" y="1985503"/>
          <a:ext cx="10984229" cy="3962397"/>
        </p:xfrm>
        <a:graphic>
          <a:graphicData uri="http://schemas.openxmlformats.org/drawingml/2006/table">
            <a:tbl>
              <a:tblPr firstRow="1" bandRow="1">
                <a:tableStyleId>{2D5ABB26-0587-4C30-8999-92F81FD0307C}</a:tableStyleId>
              </a:tblPr>
              <a:tblGrid>
                <a:gridCol w="3859529">
                  <a:extLst>
                    <a:ext uri="{9D8B030D-6E8A-4147-A177-3AD203B41FA5}">
                      <a16:colId xmlns:a16="http://schemas.microsoft.com/office/drawing/2014/main" val="20000"/>
                    </a:ext>
                  </a:extLst>
                </a:gridCol>
                <a:gridCol w="7124700">
                  <a:extLst>
                    <a:ext uri="{9D8B030D-6E8A-4147-A177-3AD203B41FA5}">
                      <a16:colId xmlns:a16="http://schemas.microsoft.com/office/drawing/2014/main" val="20001"/>
                    </a:ext>
                  </a:extLst>
                </a:gridCol>
              </a:tblGrid>
              <a:tr h="410588">
                <a:tc>
                  <a:txBody>
                    <a:bodyPr/>
                    <a:lstStyle/>
                    <a:p>
                      <a:pPr marL="91440">
                        <a:lnSpc>
                          <a:spcPct val="100000"/>
                        </a:lnSpc>
                        <a:spcBef>
                          <a:spcPts val="285"/>
                        </a:spcBef>
                      </a:pPr>
                      <a:r>
                        <a:rPr sz="1800" b="1" spc="0" dirty="0">
                          <a:solidFill>
                            <a:srgbClr val="FFFFFF"/>
                          </a:solidFill>
                          <a:latin typeface="Trebuchet MS"/>
                          <a:cs typeface="Trebuchet MS"/>
                        </a:rPr>
                        <a:t>Au lieu...</a:t>
                      </a:r>
                      <a:endParaRPr sz="1800" spc="0" dirty="0">
                        <a:latin typeface="Trebuchet MS"/>
                        <a:cs typeface="Trebuchet MS"/>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437FF"/>
                    </a:solidFill>
                  </a:tcPr>
                </a:tc>
                <a:tc>
                  <a:txBody>
                    <a:bodyPr/>
                    <a:lstStyle/>
                    <a:p>
                      <a:pPr marL="90805">
                        <a:lnSpc>
                          <a:spcPct val="100000"/>
                        </a:lnSpc>
                        <a:spcBef>
                          <a:spcPts val="285"/>
                        </a:spcBef>
                      </a:pPr>
                      <a:r>
                        <a:rPr sz="1800" b="1" spc="0" dirty="0">
                          <a:solidFill>
                            <a:srgbClr val="FFFFFF"/>
                          </a:solidFill>
                          <a:latin typeface="Trebuchet MS"/>
                          <a:cs typeface="Trebuchet MS"/>
                        </a:rPr>
                        <a:t>Concentrez-vous sur...</a:t>
                      </a:r>
                      <a:endParaRPr sz="1800" spc="0" dirty="0">
                        <a:latin typeface="Trebuchet MS"/>
                        <a:cs typeface="Trebuchet MS"/>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437FF"/>
                    </a:solidFill>
                  </a:tcPr>
                </a:tc>
                <a:extLst>
                  <a:ext uri="{0D108BD9-81ED-4DB2-BD59-A6C34878D82A}">
                    <a16:rowId xmlns:a16="http://schemas.microsoft.com/office/drawing/2014/main" val="10000"/>
                  </a:ext>
                </a:extLst>
              </a:tr>
              <a:tr h="1012410">
                <a:tc>
                  <a:txBody>
                    <a:bodyPr/>
                    <a:lstStyle/>
                    <a:p>
                      <a:pPr marR="86360" algn="r">
                        <a:lnSpc>
                          <a:spcPct val="100000"/>
                        </a:lnSpc>
                        <a:spcBef>
                          <a:spcPts val="285"/>
                        </a:spcBef>
                      </a:pPr>
                      <a:r>
                        <a:rPr lang="fr-FR" sz="1800" spc="0" dirty="0">
                          <a:latin typeface="Trebuchet MS"/>
                          <a:cs typeface="Trebuchet MS"/>
                        </a:rPr>
                        <a:t>D’être o</a:t>
                      </a:r>
                      <a:r>
                        <a:rPr sz="1800" spc="0" dirty="0" err="1">
                          <a:latin typeface="Trebuchet MS"/>
                          <a:cs typeface="Trebuchet MS"/>
                        </a:rPr>
                        <a:t>bjecti</a:t>
                      </a:r>
                      <a:r>
                        <a:rPr lang="fr-FR" sz="1800" spc="0" dirty="0">
                          <a:latin typeface="Trebuchet MS"/>
                          <a:cs typeface="Trebuchet MS"/>
                        </a:rPr>
                        <a:t>f</a:t>
                      </a:r>
                      <a:endParaRPr sz="1800" spc="0" dirty="0">
                        <a:latin typeface="Trebuchet MS"/>
                        <a:cs typeface="Trebuchet MS"/>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CEFF"/>
                    </a:solidFill>
                  </a:tcPr>
                </a:tc>
                <a:tc>
                  <a:txBody>
                    <a:bodyPr/>
                    <a:lstStyle/>
                    <a:p>
                      <a:pPr marL="90805">
                        <a:lnSpc>
                          <a:spcPct val="100000"/>
                        </a:lnSpc>
                        <a:spcBef>
                          <a:spcPts val="285"/>
                        </a:spcBef>
                      </a:pPr>
                      <a:r>
                        <a:rPr sz="1800" spc="0" dirty="0">
                          <a:latin typeface="Trebuchet MS"/>
                          <a:cs typeface="Trebuchet MS"/>
                        </a:rPr>
                        <a:t>Comment le contexte et les relations façonnent le processus</a:t>
                      </a:r>
                    </a:p>
                    <a:p>
                      <a:pPr>
                        <a:lnSpc>
                          <a:spcPct val="100000"/>
                        </a:lnSpc>
                        <a:spcBef>
                          <a:spcPts val="35"/>
                        </a:spcBef>
                      </a:pPr>
                      <a:endParaRPr sz="1850" spc="0" dirty="0">
                        <a:latin typeface="Times New Roman"/>
                        <a:cs typeface="Times New Roman"/>
                      </a:endParaRPr>
                    </a:p>
                    <a:p>
                      <a:pPr marL="90805">
                        <a:lnSpc>
                          <a:spcPct val="100000"/>
                        </a:lnSpc>
                      </a:pPr>
                      <a:r>
                        <a:rPr sz="1800" spc="0" dirty="0">
                          <a:latin typeface="Trebuchet MS"/>
                          <a:cs typeface="Trebuchet MS"/>
                        </a:rPr>
                        <a:t>Quelle est la relation entre le programme et la </a:t>
                      </a:r>
                      <a:r>
                        <a:rPr sz="1800" spc="0" dirty="0" err="1">
                          <a:latin typeface="Trebuchet MS"/>
                          <a:cs typeface="Trebuchet MS"/>
                        </a:rPr>
                        <a:t>communauté</a:t>
                      </a:r>
                      <a:r>
                        <a:rPr sz="1800" spc="0" dirty="0">
                          <a:latin typeface="Trebuchet MS"/>
                          <a:cs typeface="Trebuchet MS"/>
                        </a:rPr>
                        <a:t>?</a:t>
                      </a: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CCEFF"/>
                    </a:solidFill>
                  </a:tcPr>
                </a:tc>
                <a:extLst>
                  <a:ext uri="{0D108BD9-81ED-4DB2-BD59-A6C34878D82A}">
                    <a16:rowId xmlns:a16="http://schemas.microsoft.com/office/drawing/2014/main" val="10001"/>
                  </a:ext>
                </a:extLst>
              </a:tr>
              <a:tr h="708689">
                <a:tc>
                  <a:txBody>
                    <a:bodyPr/>
                    <a:lstStyle/>
                    <a:p>
                      <a:pPr marL="91440">
                        <a:lnSpc>
                          <a:spcPct val="100000"/>
                        </a:lnSpc>
                        <a:spcBef>
                          <a:spcPts val="285"/>
                        </a:spcBef>
                      </a:pPr>
                      <a:r>
                        <a:rPr lang="en-US" sz="1800" spc="0" dirty="0">
                          <a:latin typeface="Trebuchet MS"/>
                          <a:cs typeface="Trebuchet MS"/>
                        </a:rPr>
                        <a:t>De t</a:t>
                      </a:r>
                      <a:r>
                        <a:rPr sz="1800" spc="0" dirty="0">
                          <a:latin typeface="Trebuchet MS"/>
                          <a:cs typeface="Trebuchet MS"/>
                        </a:rPr>
                        <a:t>ester le caractère généralisable d'un programme</a:t>
                      </a: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8FF"/>
                    </a:solidFill>
                  </a:tcPr>
                </a:tc>
                <a:tc>
                  <a:txBody>
                    <a:bodyPr/>
                    <a:lstStyle/>
                    <a:p>
                      <a:pPr marL="90805">
                        <a:lnSpc>
                          <a:spcPct val="100000"/>
                        </a:lnSpc>
                        <a:spcBef>
                          <a:spcPts val="285"/>
                        </a:spcBef>
                      </a:pPr>
                      <a:r>
                        <a:rPr sz="1800" spc="0" dirty="0">
                          <a:latin typeface="Trebuchet MS"/>
                          <a:cs typeface="Trebuchet MS"/>
                        </a:rPr>
                        <a:t>La manière dont un programme s'adapte à la situation et contribue à la </a:t>
                      </a:r>
                      <a:r>
                        <a:rPr sz="1800" spc="0" dirty="0" err="1">
                          <a:latin typeface="Trebuchet MS"/>
                          <a:cs typeface="Trebuchet MS"/>
                        </a:rPr>
                        <a:t>compréhension</a:t>
                      </a:r>
                      <a:r>
                        <a:rPr sz="1800" spc="0" dirty="0">
                          <a:latin typeface="Trebuchet MS"/>
                          <a:cs typeface="Trebuchet MS"/>
                        </a:rPr>
                        <a:t> locale</a:t>
                      </a: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8FF"/>
                    </a:solidFill>
                  </a:tcPr>
                </a:tc>
                <a:extLst>
                  <a:ext uri="{0D108BD9-81ED-4DB2-BD59-A6C34878D82A}">
                    <a16:rowId xmlns:a16="http://schemas.microsoft.com/office/drawing/2014/main" val="10002"/>
                  </a:ext>
                </a:extLst>
              </a:tr>
              <a:tr h="708687">
                <a:tc>
                  <a:txBody>
                    <a:bodyPr/>
                    <a:lstStyle/>
                    <a:p>
                      <a:pPr marR="85725" algn="r">
                        <a:lnSpc>
                          <a:spcPct val="100000"/>
                        </a:lnSpc>
                        <a:spcBef>
                          <a:spcPts val="285"/>
                        </a:spcBef>
                      </a:pPr>
                      <a:r>
                        <a:rPr lang="fr-FR" sz="1800" spc="0" dirty="0">
                          <a:latin typeface="Trebuchet MS"/>
                          <a:cs typeface="Trebuchet MS"/>
                        </a:rPr>
                        <a:t>D’être c</a:t>
                      </a:r>
                      <a:r>
                        <a:rPr sz="1800" spc="0" dirty="0" err="1">
                          <a:latin typeface="Trebuchet MS"/>
                          <a:cs typeface="Trebuchet MS"/>
                        </a:rPr>
                        <a:t>ritique</a:t>
                      </a:r>
                      <a:endParaRPr sz="1800" spc="0" dirty="0">
                        <a:latin typeface="Trebuchet MS"/>
                        <a:cs typeface="Trebuchet MS"/>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CEFF"/>
                    </a:solidFill>
                  </a:tcPr>
                </a:tc>
                <a:tc>
                  <a:txBody>
                    <a:bodyPr/>
                    <a:lstStyle/>
                    <a:p>
                      <a:pPr marL="90805">
                        <a:lnSpc>
                          <a:spcPct val="100000"/>
                        </a:lnSpc>
                        <a:spcBef>
                          <a:spcPts val="285"/>
                        </a:spcBef>
                      </a:pPr>
                      <a:r>
                        <a:rPr lang="fr-FR" sz="1800" spc="0" dirty="0">
                          <a:latin typeface="Trebuchet MS"/>
                          <a:cs typeface="Trebuchet MS"/>
                        </a:rPr>
                        <a:t>Le renforcement</a:t>
                      </a:r>
                      <a:r>
                        <a:rPr sz="1800" spc="0" dirty="0">
                          <a:latin typeface="Trebuchet MS"/>
                          <a:cs typeface="Trebuchet MS"/>
                        </a:rPr>
                        <a:t> </a:t>
                      </a:r>
                      <a:r>
                        <a:rPr lang="fr-FR" sz="1800" spc="0" dirty="0">
                          <a:latin typeface="Trebuchet MS"/>
                          <a:cs typeface="Trebuchet MS"/>
                        </a:rPr>
                        <a:t>d</a:t>
                      </a:r>
                      <a:r>
                        <a:rPr sz="1800" spc="0" dirty="0">
                          <a:latin typeface="Trebuchet MS"/>
                          <a:cs typeface="Trebuchet MS"/>
                        </a:rPr>
                        <a:t>es capacités</a:t>
                      </a: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CCEFF"/>
                    </a:solidFill>
                  </a:tcPr>
                </a:tc>
                <a:extLst>
                  <a:ext uri="{0D108BD9-81ED-4DB2-BD59-A6C34878D82A}">
                    <a16:rowId xmlns:a16="http://schemas.microsoft.com/office/drawing/2014/main" val="10003"/>
                  </a:ext>
                </a:extLst>
              </a:tr>
              <a:tr h="1122023">
                <a:tc>
                  <a:txBody>
                    <a:bodyPr/>
                    <a:lstStyle/>
                    <a:p>
                      <a:pPr marR="86360" algn="r">
                        <a:lnSpc>
                          <a:spcPct val="100000"/>
                        </a:lnSpc>
                        <a:spcBef>
                          <a:spcPts val="285"/>
                        </a:spcBef>
                      </a:pPr>
                      <a:r>
                        <a:rPr lang="fr-FR" sz="1800" spc="0" dirty="0">
                          <a:latin typeface="Trebuchet MS"/>
                          <a:cs typeface="Trebuchet MS"/>
                        </a:rPr>
                        <a:t>D’être efficace</a:t>
                      </a:r>
                      <a:endParaRPr sz="1800" spc="0" dirty="0">
                        <a:latin typeface="Trebuchet MS"/>
                        <a:cs typeface="Trebuchet MS"/>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8FF"/>
                    </a:solidFill>
                  </a:tcPr>
                </a:tc>
                <a:tc>
                  <a:txBody>
                    <a:bodyPr/>
                    <a:lstStyle/>
                    <a:p>
                      <a:pPr marL="90805" marR="572135">
                        <a:lnSpc>
                          <a:spcPct val="100000"/>
                        </a:lnSpc>
                        <a:spcBef>
                          <a:spcPts val="285"/>
                        </a:spcBef>
                      </a:pPr>
                      <a:r>
                        <a:rPr lang="fr-FR" sz="1800" spc="0" dirty="0">
                          <a:latin typeface="Trebuchet MS"/>
                          <a:cs typeface="Trebuchet MS"/>
                        </a:rPr>
                        <a:t>Prenez le temps de construire </a:t>
                      </a:r>
                      <a:r>
                        <a:rPr sz="1800" spc="0" dirty="0">
                          <a:latin typeface="Trebuchet MS"/>
                          <a:cs typeface="Trebuchet MS"/>
                        </a:rPr>
                        <a:t>des relations et de réfléchir à ce qui a été </a:t>
                      </a:r>
                      <a:r>
                        <a:rPr sz="1800" spc="0" dirty="0" err="1">
                          <a:latin typeface="Trebuchet MS"/>
                          <a:cs typeface="Trebuchet MS"/>
                        </a:rPr>
                        <a:t>appris</a:t>
                      </a:r>
                      <a:r>
                        <a:rPr sz="1800" spc="0" dirty="0">
                          <a:latin typeface="Trebuchet MS"/>
                          <a:cs typeface="Trebuchet MS"/>
                        </a:rPr>
                        <a:t> </a:t>
                      </a:r>
                      <a:r>
                        <a:rPr lang="fr-FR" sz="1800" spc="0" dirty="0">
                          <a:latin typeface="Trebuchet MS"/>
                          <a:cs typeface="Trebuchet MS"/>
                        </a:rPr>
                        <a:t>« </a:t>
                      </a:r>
                      <a:r>
                        <a:rPr sz="1800" spc="0" dirty="0" err="1">
                          <a:latin typeface="Trebuchet MS"/>
                          <a:cs typeface="Trebuchet MS"/>
                        </a:rPr>
                        <a:t>Vous</a:t>
                      </a:r>
                      <a:r>
                        <a:rPr sz="1800" spc="0" dirty="0">
                          <a:latin typeface="Trebuchet MS"/>
                          <a:cs typeface="Trebuchet MS"/>
                        </a:rPr>
                        <a:t> saurez à l'avenir ce que l'on vous a </a:t>
                      </a:r>
                      <a:r>
                        <a:rPr sz="1800" spc="0" dirty="0" err="1">
                          <a:latin typeface="Trebuchet MS"/>
                          <a:cs typeface="Trebuchet MS"/>
                        </a:rPr>
                        <a:t>appris</a:t>
                      </a:r>
                      <a:r>
                        <a:rPr sz="1800" spc="0" dirty="0">
                          <a:latin typeface="Trebuchet MS"/>
                          <a:cs typeface="Trebuchet MS"/>
                        </a:rPr>
                        <a:t> </a:t>
                      </a:r>
                      <a:r>
                        <a:rPr sz="1800" spc="0" dirty="0" err="1">
                          <a:latin typeface="Trebuchet MS"/>
                          <a:cs typeface="Trebuchet MS"/>
                        </a:rPr>
                        <a:t>aujourd'hui</a:t>
                      </a:r>
                      <a:r>
                        <a:rPr lang="fr-FR" sz="1800" spc="0" dirty="0">
                          <a:latin typeface="Trebuchet MS"/>
                          <a:cs typeface="Trebuchet MS"/>
                        </a:rPr>
                        <a:t> » </a:t>
                      </a:r>
                      <a:r>
                        <a:rPr sz="1800" spc="0" dirty="0">
                          <a:latin typeface="Trebuchet MS"/>
                          <a:cs typeface="Trebuchet MS"/>
                        </a:rPr>
                        <a:t>(p.</a:t>
                      </a:r>
                      <a:r>
                        <a:rPr lang="fr-FR" sz="1800" spc="0" dirty="0">
                          <a:latin typeface="Trebuchet MS"/>
                          <a:cs typeface="Trebuchet MS"/>
                        </a:rPr>
                        <a:t> </a:t>
                      </a:r>
                      <a:r>
                        <a:rPr sz="1800" spc="0" dirty="0">
                          <a:latin typeface="Trebuchet MS"/>
                          <a:cs typeface="Trebuchet MS"/>
                        </a:rPr>
                        <a:t>20)</a:t>
                      </a: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8FF"/>
                    </a:solidFill>
                  </a:tcPr>
                </a:tc>
                <a:extLst>
                  <a:ext uri="{0D108BD9-81ED-4DB2-BD59-A6C34878D82A}">
                    <a16:rowId xmlns:a16="http://schemas.microsoft.com/office/drawing/2014/main" val="10004"/>
                  </a:ext>
                </a:extLst>
              </a:tr>
            </a:tbl>
          </a:graphicData>
        </a:graphic>
      </p:graphicFrame>
      <p:grpSp>
        <p:nvGrpSpPr>
          <p:cNvPr id="4" name="object 4"/>
          <p:cNvGrpSpPr/>
          <p:nvPr/>
        </p:nvGrpSpPr>
        <p:grpSpPr>
          <a:xfrm>
            <a:off x="1980944" y="4001677"/>
            <a:ext cx="958850" cy="1811020"/>
            <a:chOff x="1981200" y="4419600"/>
            <a:chExt cx="958850" cy="1811020"/>
          </a:xfrm>
        </p:grpSpPr>
        <p:pic>
          <p:nvPicPr>
            <p:cNvPr id="5" name="object 5"/>
            <p:cNvPicPr/>
            <p:nvPr/>
          </p:nvPicPr>
          <p:blipFill>
            <a:blip r:embed="rId2" cstate="print"/>
            <a:stretch>
              <a:fillRect/>
            </a:stretch>
          </p:blipFill>
          <p:spPr>
            <a:xfrm>
              <a:off x="1981200" y="5315711"/>
              <a:ext cx="914399" cy="914399"/>
            </a:xfrm>
            <a:prstGeom prst="rect">
              <a:avLst/>
            </a:prstGeom>
          </p:spPr>
        </p:pic>
        <p:pic>
          <p:nvPicPr>
            <p:cNvPr id="6" name="object 6"/>
            <p:cNvPicPr/>
            <p:nvPr/>
          </p:nvPicPr>
          <p:blipFill>
            <a:blip r:embed="rId3" cstate="print"/>
            <a:stretch>
              <a:fillRect/>
            </a:stretch>
          </p:blipFill>
          <p:spPr>
            <a:xfrm>
              <a:off x="2025395" y="4419600"/>
              <a:ext cx="914399" cy="914399"/>
            </a:xfrm>
            <a:prstGeom prst="rect">
              <a:avLst/>
            </a:prstGeom>
          </p:spPr>
        </p:pic>
      </p:grpSp>
      <p:pic>
        <p:nvPicPr>
          <p:cNvPr id="7" name="object 7"/>
          <p:cNvPicPr/>
          <p:nvPr/>
        </p:nvPicPr>
        <p:blipFill>
          <a:blip r:embed="rId4" cstate="print"/>
          <a:stretch>
            <a:fillRect/>
          </a:stretch>
        </p:blipFill>
        <p:spPr>
          <a:xfrm>
            <a:off x="2025395" y="2430056"/>
            <a:ext cx="914399" cy="914399"/>
          </a:xfrm>
          <a:prstGeom prst="rect">
            <a:avLst/>
          </a:prstGeom>
        </p:spPr>
      </p:pic>
      <p:sp>
        <p:nvSpPr>
          <p:cNvPr id="8" name="Rectangle 7">
            <a:extLst>
              <a:ext uri="{FF2B5EF4-FFF2-40B4-BE49-F238E27FC236}">
                <a16:creationId xmlns:a16="http://schemas.microsoft.com/office/drawing/2014/main" id="{1344CAA0-47F7-81FB-E812-A9C81925F410}"/>
              </a:ext>
            </a:extLst>
          </p:cNvPr>
          <p:cNvSpPr/>
          <p:nvPr/>
        </p:nvSpPr>
        <p:spPr>
          <a:xfrm>
            <a:off x="3505199" y="517804"/>
            <a:ext cx="5399534" cy="784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solidFill>
                  <a:srgbClr val="212121"/>
                </a:solidFill>
                <a:latin typeface="Trebuchet MS"/>
                <a:cs typeface="Trebuchet MS"/>
              </a:rPr>
              <a:t>À RETENIR</a:t>
            </a:r>
            <a:endParaRPr lang="fr-FR" sz="2800" spc="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809"/>
            <a:ext cx="12192000" cy="6858000"/>
          </a:xfrm>
          <a:prstGeom prst="rect">
            <a:avLst/>
          </a:prstGeom>
        </p:spPr>
      </p:pic>
      <p:sp>
        <p:nvSpPr>
          <p:cNvPr id="4" name="object 4"/>
          <p:cNvSpPr txBox="1"/>
          <p:nvPr/>
        </p:nvSpPr>
        <p:spPr>
          <a:xfrm>
            <a:off x="914400" y="1797071"/>
            <a:ext cx="11786923" cy="5055871"/>
          </a:xfrm>
          <a:prstGeom prst="rect">
            <a:avLst/>
          </a:prstGeom>
        </p:spPr>
        <p:txBody>
          <a:bodyPr vert="horz" wrap="square" lIns="0" tIns="53975" rIns="0" bIns="0" rtlCol="0">
            <a:spAutoFit/>
          </a:bodyPr>
          <a:lstStyle/>
          <a:p>
            <a:pPr marL="12065" marR="1491615" indent="-29209" algn="ctr">
              <a:lnSpc>
                <a:spcPts val="2590"/>
              </a:lnSpc>
              <a:spcBef>
                <a:spcPts val="425"/>
              </a:spcBef>
            </a:pPr>
            <a:r>
              <a:rPr lang="fr-FR" sz="2400" i="1" dirty="0">
                <a:solidFill>
                  <a:srgbClr val="212121"/>
                </a:solidFill>
                <a:latin typeface="Trebuchet MS"/>
                <a:cs typeface="Trebuchet MS"/>
              </a:rPr>
              <a:t>« </a:t>
            </a:r>
            <a:r>
              <a:rPr sz="2400" i="1" dirty="0">
                <a:solidFill>
                  <a:srgbClr val="212121"/>
                </a:solidFill>
                <a:latin typeface="Trebuchet MS"/>
                <a:cs typeface="Trebuchet MS"/>
              </a:rPr>
              <a:t>[Dans nos efforts, nous sommes] en train de devenir, nous sommes toujours </a:t>
            </a:r>
            <a:r>
              <a:rPr sz="2400" i="1" dirty="0" err="1">
                <a:solidFill>
                  <a:srgbClr val="212121"/>
                </a:solidFill>
                <a:latin typeface="Trebuchet MS"/>
                <a:cs typeface="Trebuchet MS"/>
              </a:rPr>
              <a:t>en</a:t>
            </a:r>
            <a:r>
              <a:rPr sz="2400" i="1" dirty="0">
                <a:solidFill>
                  <a:srgbClr val="212121"/>
                </a:solidFill>
                <a:latin typeface="Trebuchet MS"/>
                <a:cs typeface="Trebuchet MS"/>
              </a:rPr>
              <a:t> </a:t>
            </a:r>
            <a:r>
              <a:rPr sz="2400" i="1" dirty="0" err="1">
                <a:solidFill>
                  <a:srgbClr val="212121"/>
                </a:solidFill>
                <a:latin typeface="Trebuchet MS"/>
                <a:cs typeface="Trebuchet MS"/>
              </a:rPr>
              <a:t>devenir</a:t>
            </a:r>
            <a:r>
              <a:rPr sz="2400" i="1" dirty="0">
                <a:solidFill>
                  <a:srgbClr val="212121"/>
                </a:solidFill>
                <a:latin typeface="Trebuchet MS"/>
                <a:cs typeface="Trebuchet MS"/>
              </a:rPr>
              <a:t>... </a:t>
            </a:r>
            <a:r>
              <a:rPr sz="2400" i="1" dirty="0" err="1">
                <a:solidFill>
                  <a:srgbClr val="212121"/>
                </a:solidFill>
                <a:latin typeface="Trebuchet MS"/>
                <a:cs typeface="Trebuchet MS"/>
              </a:rPr>
              <a:t>donc</a:t>
            </a:r>
            <a:r>
              <a:rPr sz="2400" i="1" dirty="0">
                <a:solidFill>
                  <a:srgbClr val="212121"/>
                </a:solidFill>
                <a:latin typeface="Trebuchet MS"/>
                <a:cs typeface="Trebuchet MS"/>
              </a:rPr>
              <a:t> ils parlent de personnes </a:t>
            </a:r>
            <a:r>
              <a:rPr sz="2400" i="1" dirty="0" err="1">
                <a:solidFill>
                  <a:srgbClr val="212121"/>
                </a:solidFill>
                <a:latin typeface="Trebuchet MS"/>
                <a:cs typeface="Trebuchet MS"/>
              </a:rPr>
              <a:t>en</a:t>
            </a:r>
            <a:r>
              <a:rPr sz="2400" i="1" dirty="0">
                <a:solidFill>
                  <a:srgbClr val="212121"/>
                </a:solidFill>
                <a:latin typeface="Trebuchet MS"/>
                <a:cs typeface="Trebuchet MS"/>
              </a:rPr>
              <a:t> </a:t>
            </a:r>
            <a:r>
              <a:rPr lang="fr-FR" sz="2400" i="1" dirty="0">
                <a:solidFill>
                  <a:srgbClr val="212121"/>
                </a:solidFill>
                <a:latin typeface="Trebuchet MS"/>
                <a:cs typeface="Trebuchet MS"/>
              </a:rPr>
              <a:t>devenir -</a:t>
            </a:r>
            <a:r>
              <a:rPr sz="2400" i="1" dirty="0">
                <a:solidFill>
                  <a:srgbClr val="212121"/>
                </a:solidFill>
                <a:latin typeface="Trebuchet MS"/>
                <a:cs typeface="Trebuchet MS"/>
              </a:rPr>
              <a:t> pas de </a:t>
            </a:r>
            <a:r>
              <a:rPr lang="fr-FR" sz="2400" i="1" dirty="0">
                <a:solidFill>
                  <a:srgbClr val="212121"/>
                </a:solidFill>
                <a:latin typeface="Trebuchet MS"/>
                <a:cs typeface="Trebuchet MS"/>
              </a:rPr>
              <a:t>leur</a:t>
            </a:r>
            <a:r>
              <a:rPr sz="2400" i="1" dirty="0">
                <a:solidFill>
                  <a:srgbClr val="212121"/>
                </a:solidFill>
                <a:latin typeface="Trebuchet MS"/>
                <a:cs typeface="Trebuchet MS"/>
              </a:rPr>
              <a:t> finalité mais de </a:t>
            </a:r>
            <a:r>
              <a:rPr lang="fr-FR" sz="2400" i="1" dirty="0">
                <a:solidFill>
                  <a:srgbClr val="212121"/>
                </a:solidFill>
                <a:latin typeface="Trebuchet MS"/>
                <a:cs typeface="Trebuchet MS"/>
              </a:rPr>
              <a:t>leur</a:t>
            </a:r>
            <a:r>
              <a:rPr sz="2400" i="1" dirty="0">
                <a:solidFill>
                  <a:srgbClr val="212121"/>
                </a:solidFill>
                <a:latin typeface="Trebuchet MS"/>
                <a:cs typeface="Trebuchet MS"/>
              </a:rPr>
              <a:t> </a:t>
            </a:r>
            <a:r>
              <a:rPr sz="2400" i="1" dirty="0" err="1">
                <a:solidFill>
                  <a:srgbClr val="212121"/>
                </a:solidFill>
                <a:latin typeface="Trebuchet MS"/>
                <a:cs typeface="Trebuchet MS"/>
              </a:rPr>
              <a:t>devenir</a:t>
            </a:r>
            <a:r>
              <a:rPr lang="fr-FR" sz="2400" i="1" dirty="0">
                <a:solidFill>
                  <a:srgbClr val="212121"/>
                </a:solidFill>
                <a:latin typeface="Trebuchet MS"/>
                <a:cs typeface="Trebuchet MS"/>
              </a:rPr>
              <a:t>,</a:t>
            </a:r>
            <a:r>
              <a:rPr sz="2400" i="1" dirty="0">
                <a:solidFill>
                  <a:srgbClr val="212121"/>
                </a:solidFill>
                <a:latin typeface="Trebuchet MS"/>
                <a:cs typeface="Trebuchet MS"/>
              </a:rPr>
              <a:t> parce que nous sommes des personnes qui </a:t>
            </a:r>
            <a:r>
              <a:rPr sz="2400" i="1" dirty="0" err="1">
                <a:solidFill>
                  <a:srgbClr val="212121"/>
                </a:solidFill>
                <a:latin typeface="Trebuchet MS"/>
                <a:cs typeface="Trebuchet MS"/>
              </a:rPr>
              <a:t>grandissent</a:t>
            </a:r>
            <a:r>
              <a:rPr lang="fr-FR" sz="2400" i="1" dirty="0">
                <a:solidFill>
                  <a:srgbClr val="212121"/>
                </a:solidFill>
                <a:latin typeface="Trebuchet MS"/>
                <a:cs typeface="Trebuchet MS"/>
              </a:rPr>
              <a:t>, </a:t>
            </a:r>
            <a:r>
              <a:rPr sz="2400" i="1" dirty="0" err="1">
                <a:solidFill>
                  <a:srgbClr val="212121"/>
                </a:solidFill>
                <a:latin typeface="Trebuchet MS"/>
                <a:cs typeface="Trebuchet MS"/>
              </a:rPr>
              <a:t>changent</a:t>
            </a:r>
            <a:r>
              <a:rPr sz="2400" i="1" dirty="0">
                <a:solidFill>
                  <a:srgbClr val="212121"/>
                </a:solidFill>
                <a:latin typeface="Trebuchet MS"/>
                <a:cs typeface="Trebuchet MS"/>
              </a:rPr>
              <a:t> et apprennent constamment, même si nous </a:t>
            </a:r>
            <a:r>
              <a:rPr sz="2400" i="1" dirty="0" err="1">
                <a:solidFill>
                  <a:srgbClr val="212121"/>
                </a:solidFill>
                <a:latin typeface="Trebuchet MS"/>
                <a:cs typeface="Trebuchet MS"/>
              </a:rPr>
              <a:t>vieillissons</a:t>
            </a:r>
            <a:r>
              <a:rPr sz="2400" i="1" dirty="0">
                <a:solidFill>
                  <a:srgbClr val="212121"/>
                </a:solidFill>
                <a:latin typeface="Trebuchet MS"/>
                <a:cs typeface="Trebuchet MS"/>
              </a:rPr>
              <a:t>, nous apprenons toujours, et comme dans beaucoup des anciens modèles [d'évaluation] et de mesure, c'est tellement fini, le score de réussite, cette place dans le devenir, qui nous savons est juste une mesure de ce moment.</a:t>
            </a:r>
            <a:endParaRPr sz="2400" dirty="0">
              <a:latin typeface="Trebuchet MS"/>
              <a:cs typeface="Trebuchet MS"/>
            </a:endParaRPr>
          </a:p>
          <a:p>
            <a:pPr marL="20320" marR="1529715" indent="2540" algn="ctr">
              <a:lnSpc>
                <a:spcPts val="2590"/>
              </a:lnSpc>
              <a:spcBef>
                <a:spcPts val="15"/>
              </a:spcBef>
            </a:pPr>
            <a:r>
              <a:rPr sz="2400" i="1" dirty="0">
                <a:solidFill>
                  <a:srgbClr val="212121"/>
                </a:solidFill>
                <a:latin typeface="Trebuchet MS"/>
                <a:cs typeface="Trebuchet MS"/>
              </a:rPr>
              <a:t>Donc, d'une certaine manière, ce devenir... n'est [pas seulement] un élément dans un contexte [unique] mais une image plus large... vivre dans ce cadre plus large, en harmonie, en paix et </a:t>
            </a:r>
            <a:r>
              <a:rPr lang="fr-FR" sz="2400" i="1" dirty="0">
                <a:solidFill>
                  <a:srgbClr val="212121"/>
                </a:solidFill>
                <a:latin typeface="Trebuchet MS"/>
                <a:cs typeface="Trebuchet MS"/>
              </a:rPr>
              <a:t>avec</a:t>
            </a:r>
            <a:r>
              <a:rPr sz="2400" i="1" dirty="0">
                <a:solidFill>
                  <a:srgbClr val="212121"/>
                </a:solidFill>
                <a:latin typeface="Trebuchet MS"/>
                <a:cs typeface="Trebuchet MS"/>
              </a:rPr>
              <a:t> ce sentiment </a:t>
            </a:r>
            <a:r>
              <a:rPr sz="2400" i="1" dirty="0" err="1">
                <a:solidFill>
                  <a:srgbClr val="212121"/>
                </a:solidFill>
                <a:latin typeface="Trebuchet MS"/>
                <a:cs typeface="Trebuchet MS"/>
              </a:rPr>
              <a:t>d'appartenance</a:t>
            </a:r>
            <a:r>
              <a:rPr sz="2400" i="1" dirty="0">
                <a:solidFill>
                  <a:srgbClr val="212121"/>
                </a:solidFill>
                <a:latin typeface="Trebuchet MS"/>
                <a:cs typeface="Trebuchet MS"/>
              </a:rPr>
              <a:t>... Je pense que la plupart des systèmes d'évaluation ont du mal à saisir </a:t>
            </a:r>
            <a:r>
              <a:rPr sz="2400" i="1" dirty="0" err="1">
                <a:solidFill>
                  <a:srgbClr val="212121"/>
                </a:solidFill>
                <a:latin typeface="Trebuchet MS"/>
                <a:cs typeface="Trebuchet MS"/>
              </a:rPr>
              <a:t>cela</a:t>
            </a:r>
            <a:r>
              <a:rPr sz="2400" i="1" dirty="0">
                <a:solidFill>
                  <a:srgbClr val="212121"/>
                </a:solidFill>
                <a:latin typeface="Trebuchet MS"/>
                <a:cs typeface="Trebuchet MS"/>
              </a:rPr>
              <a:t>.</a:t>
            </a:r>
            <a:r>
              <a:rPr lang="fr-FR" sz="2400" i="1" dirty="0">
                <a:solidFill>
                  <a:srgbClr val="212121"/>
                </a:solidFill>
                <a:latin typeface="Trebuchet MS"/>
                <a:cs typeface="Trebuchet MS"/>
              </a:rPr>
              <a:t> » </a:t>
            </a:r>
            <a:endParaRPr lang="fr-FR" sz="2400" i="1" dirty="0">
              <a:latin typeface="Trebuchet MS"/>
              <a:cs typeface="Trebuchet MS"/>
            </a:endParaRPr>
          </a:p>
          <a:p>
            <a:pPr marL="20320" marR="1529715" indent="2540" algn="ctr">
              <a:lnSpc>
                <a:spcPts val="2590"/>
              </a:lnSpc>
              <a:spcBef>
                <a:spcPts val="15"/>
              </a:spcBef>
            </a:pPr>
            <a:endParaRPr lang="fr-FR" sz="2400" i="1" spc="-90" dirty="0">
              <a:solidFill>
                <a:srgbClr val="3E3E3E"/>
              </a:solidFill>
              <a:latin typeface="Trebuchet MS"/>
              <a:cs typeface="Trebuchet MS"/>
            </a:endParaRPr>
          </a:p>
          <a:p>
            <a:pPr marL="20320" marR="1529715" indent="2540" algn="ctr">
              <a:lnSpc>
                <a:spcPts val="2590"/>
              </a:lnSpc>
              <a:spcBef>
                <a:spcPts val="15"/>
              </a:spcBef>
            </a:pPr>
            <a:r>
              <a:rPr lang="fr-FR" sz="2400" i="1" spc="-90" dirty="0">
                <a:solidFill>
                  <a:srgbClr val="3E3E3E"/>
                </a:solidFill>
                <a:latin typeface="Trebuchet MS"/>
                <a:cs typeface="Trebuchet MS"/>
              </a:rPr>
              <a:t>									</a:t>
            </a:r>
            <a:r>
              <a:rPr sz="1800" spc="-90" dirty="0">
                <a:solidFill>
                  <a:srgbClr val="3E3E3E"/>
                </a:solidFill>
                <a:latin typeface="Trebuchet MS"/>
                <a:cs typeface="Trebuchet MS"/>
              </a:rPr>
              <a:t>(</a:t>
            </a:r>
            <a:r>
              <a:rPr sz="1800" spc="-140" dirty="0">
                <a:latin typeface="Trebuchet MS"/>
                <a:cs typeface="Trebuchet MS"/>
              </a:rPr>
              <a:t>LaFrance </a:t>
            </a:r>
            <a:r>
              <a:rPr sz="1800" spc="-114" dirty="0">
                <a:latin typeface="Trebuchet MS"/>
                <a:cs typeface="Trebuchet MS"/>
              </a:rPr>
              <a:t>et </a:t>
            </a:r>
            <a:r>
              <a:rPr sz="1800" spc="-160" dirty="0">
                <a:latin typeface="Trebuchet MS"/>
                <a:cs typeface="Trebuchet MS"/>
              </a:rPr>
              <a:t>al</a:t>
            </a:r>
            <a:r>
              <a:rPr sz="1800" spc="-270" dirty="0">
                <a:latin typeface="Trebuchet MS"/>
                <a:cs typeface="Trebuchet MS"/>
              </a:rPr>
              <a:t>., </a:t>
            </a:r>
            <a:r>
              <a:rPr sz="1800" spc="-55" dirty="0">
                <a:latin typeface="Trebuchet MS"/>
                <a:cs typeface="Trebuchet MS"/>
              </a:rPr>
              <a:t>2010)</a:t>
            </a:r>
            <a:endParaRPr sz="1800" dirty="0">
              <a:latin typeface="Trebuchet MS"/>
              <a:cs typeface="Trebuchet MS"/>
            </a:endParaRPr>
          </a:p>
        </p:txBody>
      </p:sp>
      <p:sp>
        <p:nvSpPr>
          <p:cNvPr id="7" name="Rectangle 6">
            <a:extLst>
              <a:ext uri="{FF2B5EF4-FFF2-40B4-BE49-F238E27FC236}">
                <a16:creationId xmlns:a16="http://schemas.microsoft.com/office/drawing/2014/main" id="{BB441273-12DC-6A9F-DF7C-192DA73EC0FE}"/>
              </a:ext>
            </a:extLst>
          </p:cNvPr>
          <p:cNvSpPr/>
          <p:nvPr/>
        </p:nvSpPr>
        <p:spPr>
          <a:xfrm>
            <a:off x="1524000" y="228600"/>
            <a:ext cx="9144000" cy="11277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solidFill>
                  <a:srgbClr val="212121"/>
                </a:solidFill>
                <a:latin typeface="Trebuchet MS"/>
              </a:rPr>
              <a:t>BIEN CONDUIRE SA RECHERCHE</a:t>
            </a:r>
            <a:endParaRPr lang="fr-FR" sz="2800" spc="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81983" y="2661920"/>
            <a:ext cx="6035040" cy="1338828"/>
          </a:xfrm>
          <a:prstGeom prst="rect">
            <a:avLst/>
          </a:prstGeom>
        </p:spPr>
        <p:txBody>
          <a:bodyPr vert="horz" wrap="square" lIns="0" tIns="12700" rIns="0" bIns="0" rtlCol="0">
            <a:spAutoFit/>
          </a:bodyPr>
          <a:lstStyle/>
          <a:p>
            <a:pPr marL="240665" marR="1346835" indent="-228600">
              <a:lnSpc>
                <a:spcPct val="100000"/>
              </a:lnSpc>
              <a:spcBef>
                <a:spcPts val="100"/>
              </a:spcBef>
              <a:buClr>
                <a:srgbClr val="58B2FF"/>
              </a:buClr>
              <a:buFont typeface="Tahoma"/>
              <a:buChar char="•"/>
              <a:tabLst>
                <a:tab pos="240665" algn="l"/>
                <a:tab pos="241300" algn="l"/>
              </a:tabLst>
            </a:pPr>
            <a:r>
              <a:rPr lang="fr-FR" u="sng" spc="-85" dirty="0">
                <a:solidFill>
                  <a:srgbClr val="9437FF"/>
                </a:solidFill>
                <a:uFill>
                  <a:solidFill>
                    <a:srgbClr val="9437FF"/>
                  </a:solidFill>
                </a:uFill>
                <a:latin typeface="Trebuchet MS"/>
              </a:rPr>
              <a:t>https://</a:t>
            </a:r>
            <a:r>
              <a:rPr lang="fr-FR" u="sng" spc="-85" dirty="0" err="1">
                <a:solidFill>
                  <a:srgbClr val="9437FF"/>
                </a:solidFill>
                <a:uFill>
                  <a:solidFill>
                    <a:srgbClr val="9437FF"/>
                  </a:solidFill>
                </a:uFill>
                <a:latin typeface="Trebuchet MS"/>
              </a:rPr>
              <a:t>youthdatingviolence.prevnet.ca</a:t>
            </a:r>
            <a:r>
              <a:rPr lang="fr-FR" u="sng" spc="-85" dirty="0">
                <a:solidFill>
                  <a:srgbClr val="9437FF"/>
                </a:solidFill>
                <a:uFill>
                  <a:solidFill>
                    <a:srgbClr val="9437FF"/>
                  </a:solidFill>
                </a:uFill>
                <a:latin typeface="Trebuchet MS"/>
              </a:rPr>
              <a:t>/</a:t>
            </a:r>
            <a:r>
              <a:rPr lang="fr-FR" u="sng" spc="-85" dirty="0" err="1">
                <a:solidFill>
                  <a:srgbClr val="9437FF"/>
                </a:solidFill>
                <a:uFill>
                  <a:solidFill>
                    <a:srgbClr val="9437FF"/>
                  </a:solidFill>
                </a:uFill>
                <a:latin typeface="Trebuchet MS"/>
              </a:rPr>
              <a:t>wp</a:t>
            </a:r>
            <a:r>
              <a:rPr lang="fr-FR" u="sng" spc="-85" dirty="0">
                <a:solidFill>
                  <a:srgbClr val="9437FF"/>
                </a:solidFill>
                <a:uFill>
                  <a:solidFill>
                    <a:srgbClr val="9437FF"/>
                  </a:solidFill>
                </a:uFill>
                <a:latin typeface="Trebuchet MS"/>
              </a:rPr>
              <a:t>-content/</a:t>
            </a:r>
            <a:r>
              <a:rPr lang="fr-FR" u="sng" spc="-85" dirty="0" err="1">
                <a:solidFill>
                  <a:srgbClr val="9437FF"/>
                </a:solidFill>
                <a:uFill>
                  <a:solidFill>
                    <a:srgbClr val="9437FF"/>
                  </a:solidFill>
                </a:uFill>
                <a:latin typeface="Trebuchet MS"/>
              </a:rPr>
              <a:t>uploads</a:t>
            </a:r>
            <a:r>
              <a:rPr lang="fr-FR" u="sng" spc="-85" dirty="0">
                <a:solidFill>
                  <a:srgbClr val="9437FF"/>
                </a:solidFill>
                <a:uFill>
                  <a:solidFill>
                    <a:srgbClr val="9437FF"/>
                  </a:solidFill>
                </a:uFill>
                <a:latin typeface="Trebuchet MS"/>
              </a:rPr>
              <a:t>/2022/08/</a:t>
            </a:r>
            <a:r>
              <a:rPr lang="fr-FR" u="sng" spc="-85" dirty="0" err="1">
                <a:solidFill>
                  <a:srgbClr val="9437FF"/>
                </a:solidFill>
                <a:uFill>
                  <a:solidFill>
                    <a:srgbClr val="9437FF"/>
                  </a:solidFill>
                </a:uFill>
                <a:latin typeface="Trebuchet MS"/>
              </a:rPr>
              <a:t>methodologies</a:t>
            </a:r>
            <a:r>
              <a:rPr lang="fr-FR" u="sng" spc="-85" dirty="0">
                <a:solidFill>
                  <a:srgbClr val="9437FF"/>
                </a:solidFill>
                <a:uFill>
                  <a:solidFill>
                    <a:srgbClr val="9437FF"/>
                  </a:solidFill>
                </a:uFill>
                <a:latin typeface="Trebuchet MS"/>
              </a:rPr>
              <a:t>-autochtones-en-</a:t>
            </a:r>
            <a:r>
              <a:rPr lang="fr-FR" u="sng" spc="-85" dirty="0" err="1">
                <a:solidFill>
                  <a:srgbClr val="9437FF"/>
                </a:solidFill>
                <a:uFill>
                  <a:solidFill>
                    <a:srgbClr val="9437FF"/>
                  </a:solidFill>
                </a:uFill>
                <a:latin typeface="Trebuchet MS"/>
              </a:rPr>
              <a:t>matiere</a:t>
            </a:r>
            <a:r>
              <a:rPr lang="fr-FR" u="sng" spc="-85" dirty="0">
                <a:solidFill>
                  <a:srgbClr val="9437FF"/>
                </a:solidFill>
                <a:uFill>
                  <a:solidFill>
                    <a:srgbClr val="9437FF"/>
                  </a:solidFill>
                </a:uFill>
                <a:latin typeface="Trebuchet MS"/>
              </a:rPr>
              <a:t>-</a:t>
            </a:r>
            <a:r>
              <a:rPr lang="fr-FR" u="sng" spc="-85" dirty="0" err="1">
                <a:solidFill>
                  <a:srgbClr val="9437FF"/>
                </a:solidFill>
                <a:uFill>
                  <a:solidFill>
                    <a:srgbClr val="9437FF"/>
                  </a:solidFill>
                </a:uFill>
                <a:latin typeface="Trebuchet MS"/>
              </a:rPr>
              <a:t>devaluation.pdf</a:t>
            </a:r>
            <a:endParaRPr u="sng" spc="-85" dirty="0">
              <a:solidFill>
                <a:srgbClr val="9437FF"/>
              </a:solidFill>
              <a:uFill>
                <a:solidFill>
                  <a:srgbClr val="9437FF"/>
                </a:solidFill>
              </a:uFill>
              <a:latin typeface="Trebuchet MS"/>
            </a:endParaRPr>
          </a:p>
          <a:p>
            <a:pPr marL="241300" indent="-228600">
              <a:lnSpc>
                <a:spcPct val="100000"/>
              </a:lnSpc>
              <a:spcBef>
                <a:spcPts val="1725"/>
              </a:spcBef>
              <a:buClr>
                <a:srgbClr val="58B2FF"/>
              </a:buClr>
              <a:buFont typeface="Tahoma"/>
              <a:buChar char="•"/>
              <a:tabLst>
                <a:tab pos="240665" algn="l"/>
                <a:tab pos="241300" algn="l"/>
              </a:tabLst>
            </a:pPr>
            <a:r>
              <a:rPr sz="1800" dirty="0">
                <a:solidFill>
                  <a:srgbClr val="212121"/>
                </a:solidFill>
                <a:latin typeface="Trebuchet MS"/>
                <a:cs typeface="Trebuchet MS"/>
              </a:rPr>
              <a:t>Merci au</a:t>
            </a:r>
            <a:r>
              <a:rPr lang="fr-FR" dirty="0">
                <a:solidFill>
                  <a:srgbClr val="212121"/>
                </a:solidFill>
                <a:latin typeface="Trebuchet MS"/>
                <a:cs typeface="Trebuchet MS"/>
              </a:rPr>
              <a:t>x</a:t>
            </a:r>
            <a:r>
              <a:rPr sz="1800" dirty="0">
                <a:solidFill>
                  <a:srgbClr val="212121"/>
                </a:solidFill>
                <a:latin typeface="Trebuchet MS"/>
                <a:cs typeface="Trebuchet MS"/>
              </a:rPr>
              <a:t> Dr</a:t>
            </a:r>
            <a:r>
              <a:rPr lang="fr-FR" sz="1800" dirty="0">
                <a:solidFill>
                  <a:srgbClr val="212121"/>
                </a:solidFill>
                <a:latin typeface="Trebuchet MS"/>
                <a:cs typeface="Trebuchet MS"/>
              </a:rPr>
              <a:t>es</a:t>
            </a:r>
            <a:r>
              <a:rPr sz="1800" dirty="0">
                <a:solidFill>
                  <a:srgbClr val="212121"/>
                </a:solidFill>
                <a:latin typeface="Trebuchet MS"/>
                <a:cs typeface="Trebuchet MS"/>
              </a:rPr>
              <a:t> Deinera Exner-Cortens et Wendy Craig</a:t>
            </a:r>
            <a:endParaRPr sz="1800" dirty="0">
              <a:latin typeface="Trebuchet MS"/>
              <a:cs typeface="Trebuchet MS"/>
            </a:endParaRPr>
          </a:p>
        </p:txBody>
      </p:sp>
      <p:grpSp>
        <p:nvGrpSpPr>
          <p:cNvPr id="4" name="object 4"/>
          <p:cNvGrpSpPr/>
          <p:nvPr/>
        </p:nvGrpSpPr>
        <p:grpSpPr>
          <a:xfrm>
            <a:off x="7387590" y="965454"/>
            <a:ext cx="3987165" cy="4936490"/>
            <a:chOff x="7387590" y="965454"/>
            <a:chExt cx="3987165" cy="4936490"/>
          </a:xfrm>
        </p:grpSpPr>
        <p:sp>
          <p:nvSpPr>
            <p:cNvPr id="5" name="object 5"/>
            <p:cNvSpPr/>
            <p:nvPr/>
          </p:nvSpPr>
          <p:spPr>
            <a:xfrm>
              <a:off x="7387590" y="965454"/>
              <a:ext cx="3987165" cy="4936490"/>
            </a:xfrm>
            <a:custGeom>
              <a:avLst/>
              <a:gdLst/>
              <a:ahLst/>
              <a:cxnLst/>
              <a:rect l="l" t="t" r="r" b="b"/>
              <a:pathLst>
                <a:path w="3987165" h="4936490">
                  <a:moveTo>
                    <a:pt x="0" y="0"/>
                  </a:moveTo>
                  <a:lnTo>
                    <a:pt x="3986784" y="0"/>
                  </a:lnTo>
                  <a:lnTo>
                    <a:pt x="3986784" y="4936236"/>
                  </a:lnTo>
                  <a:lnTo>
                    <a:pt x="0" y="4936236"/>
                  </a:lnTo>
                  <a:lnTo>
                    <a:pt x="0" y="0"/>
                  </a:lnTo>
                  <a:close/>
                </a:path>
              </a:pathLst>
            </a:custGeom>
            <a:ln w="32004">
              <a:solidFill>
                <a:srgbClr val="FFFFFF"/>
              </a:solidFill>
            </a:ln>
          </p:spPr>
          <p:txBody>
            <a:bodyPr wrap="square" lIns="0" tIns="0" rIns="0" bIns="0" rtlCol="0"/>
            <a:lstStyle/>
            <a:p>
              <a:endParaRPr/>
            </a:p>
          </p:txBody>
        </p:sp>
        <p:sp>
          <p:nvSpPr>
            <p:cNvPr id="6" name="object 6"/>
            <p:cNvSpPr/>
            <p:nvPr/>
          </p:nvSpPr>
          <p:spPr>
            <a:xfrm>
              <a:off x="7551420" y="1129284"/>
              <a:ext cx="3657600" cy="4608830"/>
            </a:xfrm>
            <a:custGeom>
              <a:avLst/>
              <a:gdLst/>
              <a:ahLst/>
              <a:cxnLst/>
              <a:rect l="l" t="t" r="r" b="b"/>
              <a:pathLst>
                <a:path w="3657600" h="4608830">
                  <a:moveTo>
                    <a:pt x="3657600" y="0"/>
                  </a:moveTo>
                  <a:lnTo>
                    <a:pt x="0" y="0"/>
                  </a:lnTo>
                  <a:lnTo>
                    <a:pt x="0" y="4608576"/>
                  </a:lnTo>
                  <a:lnTo>
                    <a:pt x="3657600" y="4608576"/>
                  </a:lnTo>
                  <a:lnTo>
                    <a:pt x="3657600" y="0"/>
                  </a:lnTo>
                  <a:close/>
                </a:path>
              </a:pathLst>
            </a:custGeom>
            <a:solidFill>
              <a:srgbClr val="FFFFFF"/>
            </a:solidFill>
          </p:spPr>
          <p:txBody>
            <a:bodyPr wrap="square" lIns="0" tIns="0" rIns="0" bIns="0" rtlCol="0"/>
            <a:lstStyle/>
            <a:p>
              <a:endParaRPr/>
            </a:p>
          </p:txBody>
        </p:sp>
      </p:grpSp>
      <p:pic>
        <p:nvPicPr>
          <p:cNvPr id="9" name="Image 8" descr="Une image contenant texte&#10;&#10;Description générée automatiquement">
            <a:extLst>
              <a:ext uri="{FF2B5EF4-FFF2-40B4-BE49-F238E27FC236}">
                <a16:creationId xmlns:a16="http://schemas.microsoft.com/office/drawing/2014/main" id="{98B0A98C-6893-7804-EC33-80C0D761A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1232807"/>
            <a:ext cx="3074670" cy="4392386"/>
          </a:xfrm>
          <a:prstGeom prst="rect">
            <a:avLst/>
          </a:prstGeom>
        </p:spPr>
      </p:pic>
      <p:sp>
        <p:nvSpPr>
          <p:cNvPr id="10" name="Rectangle 9">
            <a:extLst>
              <a:ext uri="{FF2B5EF4-FFF2-40B4-BE49-F238E27FC236}">
                <a16:creationId xmlns:a16="http://schemas.microsoft.com/office/drawing/2014/main" id="{EBD26C89-2B44-D77E-2474-F6405C3235E4}"/>
              </a:ext>
            </a:extLst>
          </p:cNvPr>
          <p:cNvSpPr/>
          <p:nvPr/>
        </p:nvSpPr>
        <p:spPr>
          <a:xfrm>
            <a:off x="881983" y="609600"/>
            <a:ext cx="6219857"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solidFill>
                  <a:srgbClr val="212121"/>
                </a:solidFill>
                <a:latin typeface="Trebuchet MS"/>
                <a:cs typeface="Trebuchet MS"/>
              </a:rPr>
              <a:t>POUR EN SAVOIR PLUS </a:t>
            </a:r>
            <a:endParaRPr lang="fr-FR" sz="2800" spc="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105400" cy="6858000"/>
            <a:chOff x="0" y="0"/>
            <a:chExt cx="5105400" cy="6858000"/>
          </a:xfrm>
        </p:grpSpPr>
        <p:sp>
          <p:nvSpPr>
            <p:cNvPr id="3" name="object 3"/>
            <p:cNvSpPr/>
            <p:nvPr/>
          </p:nvSpPr>
          <p:spPr>
            <a:xfrm>
              <a:off x="0" y="0"/>
              <a:ext cx="3070860" cy="6858000"/>
            </a:xfrm>
            <a:custGeom>
              <a:avLst/>
              <a:gdLst/>
              <a:ahLst/>
              <a:cxnLst/>
              <a:rect l="l" t="t" r="r" b="b"/>
              <a:pathLst>
                <a:path w="3070860" h="6858000">
                  <a:moveTo>
                    <a:pt x="3070860" y="0"/>
                  </a:moveTo>
                  <a:lnTo>
                    <a:pt x="0" y="0"/>
                  </a:lnTo>
                  <a:lnTo>
                    <a:pt x="0" y="6858000"/>
                  </a:lnTo>
                  <a:lnTo>
                    <a:pt x="3070860" y="6858000"/>
                  </a:lnTo>
                  <a:lnTo>
                    <a:pt x="3070860" y="0"/>
                  </a:lnTo>
                  <a:close/>
                </a:path>
              </a:pathLst>
            </a:custGeom>
            <a:solidFill>
              <a:srgbClr val="5E5E5E"/>
            </a:solidFill>
          </p:spPr>
          <p:txBody>
            <a:bodyPr wrap="square" lIns="0" tIns="0" rIns="0" bIns="0" rtlCol="0"/>
            <a:lstStyle/>
            <a:p>
              <a:endParaRPr/>
            </a:p>
          </p:txBody>
        </p:sp>
        <p:sp>
          <p:nvSpPr>
            <p:cNvPr id="4" name="object 4"/>
            <p:cNvSpPr/>
            <p:nvPr/>
          </p:nvSpPr>
          <p:spPr>
            <a:xfrm>
              <a:off x="1117853" y="1443989"/>
              <a:ext cx="3971925" cy="3971925"/>
            </a:xfrm>
            <a:custGeom>
              <a:avLst/>
              <a:gdLst/>
              <a:ahLst/>
              <a:cxnLst/>
              <a:rect l="l" t="t" r="r" b="b"/>
              <a:pathLst>
                <a:path w="3971925" h="3971925">
                  <a:moveTo>
                    <a:pt x="1985772" y="0"/>
                  </a:moveTo>
                  <a:lnTo>
                    <a:pt x="1937524" y="574"/>
                  </a:lnTo>
                  <a:lnTo>
                    <a:pt x="1889559" y="2289"/>
                  </a:lnTo>
                  <a:lnTo>
                    <a:pt x="1841890" y="5132"/>
                  </a:lnTo>
                  <a:lnTo>
                    <a:pt x="1794529" y="9090"/>
                  </a:lnTo>
                  <a:lnTo>
                    <a:pt x="1747489" y="14149"/>
                  </a:lnTo>
                  <a:lnTo>
                    <a:pt x="1700784" y="20297"/>
                  </a:lnTo>
                  <a:lnTo>
                    <a:pt x="1654427" y="27520"/>
                  </a:lnTo>
                  <a:lnTo>
                    <a:pt x="1608429" y="35806"/>
                  </a:lnTo>
                  <a:lnTo>
                    <a:pt x="1562806" y="45142"/>
                  </a:lnTo>
                  <a:lnTo>
                    <a:pt x="1517568" y="55514"/>
                  </a:lnTo>
                  <a:lnTo>
                    <a:pt x="1472731" y="66910"/>
                  </a:lnTo>
                  <a:lnTo>
                    <a:pt x="1428305" y="79316"/>
                  </a:lnTo>
                  <a:lnTo>
                    <a:pt x="1384305" y="92720"/>
                  </a:lnTo>
                  <a:lnTo>
                    <a:pt x="1340744" y="107109"/>
                  </a:lnTo>
                  <a:lnTo>
                    <a:pt x="1297634" y="122469"/>
                  </a:lnTo>
                  <a:lnTo>
                    <a:pt x="1254989" y="138787"/>
                  </a:lnTo>
                  <a:lnTo>
                    <a:pt x="1212821" y="156052"/>
                  </a:lnTo>
                  <a:lnTo>
                    <a:pt x="1171143" y="174249"/>
                  </a:lnTo>
                  <a:lnTo>
                    <a:pt x="1129969" y="193365"/>
                  </a:lnTo>
                  <a:lnTo>
                    <a:pt x="1089312" y="213388"/>
                  </a:lnTo>
                  <a:lnTo>
                    <a:pt x="1049184" y="234305"/>
                  </a:lnTo>
                  <a:lnTo>
                    <a:pt x="1009598" y="256102"/>
                  </a:lnTo>
                  <a:lnTo>
                    <a:pt x="970568" y="278767"/>
                  </a:lnTo>
                  <a:lnTo>
                    <a:pt x="932107" y="302286"/>
                  </a:lnTo>
                  <a:lnTo>
                    <a:pt x="894227" y="326647"/>
                  </a:lnTo>
                  <a:lnTo>
                    <a:pt x="856941" y="351836"/>
                  </a:lnTo>
                  <a:lnTo>
                    <a:pt x="820263" y="377841"/>
                  </a:lnTo>
                  <a:lnTo>
                    <a:pt x="784206" y="404649"/>
                  </a:lnTo>
                  <a:lnTo>
                    <a:pt x="748782" y="432246"/>
                  </a:lnTo>
                  <a:lnTo>
                    <a:pt x="714004" y="460620"/>
                  </a:lnTo>
                  <a:lnTo>
                    <a:pt x="679886" y="489757"/>
                  </a:lnTo>
                  <a:lnTo>
                    <a:pt x="646441" y="519645"/>
                  </a:lnTo>
                  <a:lnTo>
                    <a:pt x="613681" y="550270"/>
                  </a:lnTo>
                  <a:lnTo>
                    <a:pt x="581620" y="581620"/>
                  </a:lnTo>
                  <a:lnTo>
                    <a:pt x="550270" y="613681"/>
                  </a:lnTo>
                  <a:lnTo>
                    <a:pt x="519645" y="646441"/>
                  </a:lnTo>
                  <a:lnTo>
                    <a:pt x="489757" y="679886"/>
                  </a:lnTo>
                  <a:lnTo>
                    <a:pt x="460620" y="714004"/>
                  </a:lnTo>
                  <a:lnTo>
                    <a:pt x="432246" y="748782"/>
                  </a:lnTo>
                  <a:lnTo>
                    <a:pt x="404649" y="784206"/>
                  </a:lnTo>
                  <a:lnTo>
                    <a:pt x="377841" y="820263"/>
                  </a:lnTo>
                  <a:lnTo>
                    <a:pt x="351836" y="856941"/>
                  </a:lnTo>
                  <a:lnTo>
                    <a:pt x="326647" y="894227"/>
                  </a:lnTo>
                  <a:lnTo>
                    <a:pt x="302286" y="932107"/>
                  </a:lnTo>
                  <a:lnTo>
                    <a:pt x="278767" y="970568"/>
                  </a:lnTo>
                  <a:lnTo>
                    <a:pt x="256102" y="1009598"/>
                  </a:lnTo>
                  <a:lnTo>
                    <a:pt x="234305" y="1049184"/>
                  </a:lnTo>
                  <a:lnTo>
                    <a:pt x="213388" y="1089312"/>
                  </a:lnTo>
                  <a:lnTo>
                    <a:pt x="193365" y="1129969"/>
                  </a:lnTo>
                  <a:lnTo>
                    <a:pt x="174249" y="1171143"/>
                  </a:lnTo>
                  <a:lnTo>
                    <a:pt x="156052" y="1212821"/>
                  </a:lnTo>
                  <a:lnTo>
                    <a:pt x="138787" y="1254989"/>
                  </a:lnTo>
                  <a:lnTo>
                    <a:pt x="122469" y="1297634"/>
                  </a:lnTo>
                  <a:lnTo>
                    <a:pt x="107109" y="1340744"/>
                  </a:lnTo>
                  <a:lnTo>
                    <a:pt x="92720" y="1384305"/>
                  </a:lnTo>
                  <a:lnTo>
                    <a:pt x="79316" y="1428305"/>
                  </a:lnTo>
                  <a:lnTo>
                    <a:pt x="66910" y="1472731"/>
                  </a:lnTo>
                  <a:lnTo>
                    <a:pt x="55514" y="1517568"/>
                  </a:lnTo>
                  <a:lnTo>
                    <a:pt x="45142" y="1562806"/>
                  </a:lnTo>
                  <a:lnTo>
                    <a:pt x="35806" y="1608429"/>
                  </a:lnTo>
                  <a:lnTo>
                    <a:pt x="27520" y="1654427"/>
                  </a:lnTo>
                  <a:lnTo>
                    <a:pt x="20297" y="1700784"/>
                  </a:lnTo>
                  <a:lnTo>
                    <a:pt x="14149" y="1747489"/>
                  </a:lnTo>
                  <a:lnTo>
                    <a:pt x="9090" y="1794529"/>
                  </a:lnTo>
                  <a:lnTo>
                    <a:pt x="5132" y="1841890"/>
                  </a:lnTo>
                  <a:lnTo>
                    <a:pt x="2289" y="1889559"/>
                  </a:lnTo>
                  <a:lnTo>
                    <a:pt x="574" y="1937524"/>
                  </a:lnTo>
                  <a:lnTo>
                    <a:pt x="0" y="1985772"/>
                  </a:lnTo>
                  <a:lnTo>
                    <a:pt x="574" y="2034019"/>
                  </a:lnTo>
                  <a:lnTo>
                    <a:pt x="2289" y="2081984"/>
                  </a:lnTo>
                  <a:lnTo>
                    <a:pt x="5132" y="2129653"/>
                  </a:lnTo>
                  <a:lnTo>
                    <a:pt x="9090" y="2177014"/>
                  </a:lnTo>
                  <a:lnTo>
                    <a:pt x="14149" y="2224054"/>
                  </a:lnTo>
                  <a:lnTo>
                    <a:pt x="20297" y="2270759"/>
                  </a:lnTo>
                  <a:lnTo>
                    <a:pt x="27520" y="2317116"/>
                  </a:lnTo>
                  <a:lnTo>
                    <a:pt x="35806" y="2363114"/>
                  </a:lnTo>
                  <a:lnTo>
                    <a:pt x="45142" y="2408737"/>
                  </a:lnTo>
                  <a:lnTo>
                    <a:pt x="55514" y="2453975"/>
                  </a:lnTo>
                  <a:lnTo>
                    <a:pt x="66910" y="2498812"/>
                  </a:lnTo>
                  <a:lnTo>
                    <a:pt x="79316" y="2543238"/>
                  </a:lnTo>
                  <a:lnTo>
                    <a:pt x="92720" y="2587238"/>
                  </a:lnTo>
                  <a:lnTo>
                    <a:pt x="107109" y="2630799"/>
                  </a:lnTo>
                  <a:lnTo>
                    <a:pt x="122469" y="2673909"/>
                  </a:lnTo>
                  <a:lnTo>
                    <a:pt x="138787" y="2716554"/>
                  </a:lnTo>
                  <a:lnTo>
                    <a:pt x="156052" y="2758722"/>
                  </a:lnTo>
                  <a:lnTo>
                    <a:pt x="174249" y="2800400"/>
                  </a:lnTo>
                  <a:lnTo>
                    <a:pt x="193365" y="2841574"/>
                  </a:lnTo>
                  <a:lnTo>
                    <a:pt x="213388" y="2882231"/>
                  </a:lnTo>
                  <a:lnTo>
                    <a:pt x="234305" y="2922359"/>
                  </a:lnTo>
                  <a:lnTo>
                    <a:pt x="256102" y="2961945"/>
                  </a:lnTo>
                  <a:lnTo>
                    <a:pt x="278767" y="3000975"/>
                  </a:lnTo>
                  <a:lnTo>
                    <a:pt x="302286" y="3039436"/>
                  </a:lnTo>
                  <a:lnTo>
                    <a:pt x="326647" y="3077316"/>
                  </a:lnTo>
                  <a:lnTo>
                    <a:pt x="351836" y="3114602"/>
                  </a:lnTo>
                  <a:lnTo>
                    <a:pt x="377841" y="3151280"/>
                  </a:lnTo>
                  <a:lnTo>
                    <a:pt x="404649" y="3187337"/>
                  </a:lnTo>
                  <a:lnTo>
                    <a:pt x="432246" y="3222761"/>
                  </a:lnTo>
                  <a:lnTo>
                    <a:pt x="460620" y="3257539"/>
                  </a:lnTo>
                  <a:lnTo>
                    <a:pt x="489757" y="3291657"/>
                  </a:lnTo>
                  <a:lnTo>
                    <a:pt x="519645" y="3325102"/>
                  </a:lnTo>
                  <a:lnTo>
                    <a:pt x="550270" y="3357862"/>
                  </a:lnTo>
                  <a:lnTo>
                    <a:pt x="581620" y="3389923"/>
                  </a:lnTo>
                  <a:lnTo>
                    <a:pt x="613681" y="3421273"/>
                  </a:lnTo>
                  <a:lnTo>
                    <a:pt x="646441" y="3451898"/>
                  </a:lnTo>
                  <a:lnTo>
                    <a:pt x="679886" y="3481786"/>
                  </a:lnTo>
                  <a:lnTo>
                    <a:pt x="714004" y="3510923"/>
                  </a:lnTo>
                  <a:lnTo>
                    <a:pt x="748782" y="3539297"/>
                  </a:lnTo>
                  <a:lnTo>
                    <a:pt x="784206" y="3566894"/>
                  </a:lnTo>
                  <a:lnTo>
                    <a:pt x="820263" y="3593702"/>
                  </a:lnTo>
                  <a:lnTo>
                    <a:pt x="856941" y="3619707"/>
                  </a:lnTo>
                  <a:lnTo>
                    <a:pt x="894227" y="3644896"/>
                  </a:lnTo>
                  <a:lnTo>
                    <a:pt x="932107" y="3669257"/>
                  </a:lnTo>
                  <a:lnTo>
                    <a:pt x="970568" y="3692776"/>
                  </a:lnTo>
                  <a:lnTo>
                    <a:pt x="1009598" y="3715441"/>
                  </a:lnTo>
                  <a:lnTo>
                    <a:pt x="1049184" y="3737238"/>
                  </a:lnTo>
                  <a:lnTo>
                    <a:pt x="1089312" y="3758155"/>
                  </a:lnTo>
                  <a:lnTo>
                    <a:pt x="1129969" y="3778178"/>
                  </a:lnTo>
                  <a:lnTo>
                    <a:pt x="1171143" y="3797294"/>
                  </a:lnTo>
                  <a:lnTo>
                    <a:pt x="1212821" y="3815491"/>
                  </a:lnTo>
                  <a:lnTo>
                    <a:pt x="1254989" y="3832756"/>
                  </a:lnTo>
                  <a:lnTo>
                    <a:pt x="1297634" y="3849074"/>
                  </a:lnTo>
                  <a:lnTo>
                    <a:pt x="1340744" y="3864434"/>
                  </a:lnTo>
                  <a:lnTo>
                    <a:pt x="1384305" y="3878823"/>
                  </a:lnTo>
                  <a:lnTo>
                    <a:pt x="1428305" y="3892227"/>
                  </a:lnTo>
                  <a:lnTo>
                    <a:pt x="1472731" y="3904633"/>
                  </a:lnTo>
                  <a:lnTo>
                    <a:pt x="1517568" y="3916029"/>
                  </a:lnTo>
                  <a:lnTo>
                    <a:pt x="1562806" y="3926401"/>
                  </a:lnTo>
                  <a:lnTo>
                    <a:pt x="1608429" y="3935737"/>
                  </a:lnTo>
                  <a:lnTo>
                    <a:pt x="1654427" y="3944023"/>
                  </a:lnTo>
                  <a:lnTo>
                    <a:pt x="1700784" y="3951246"/>
                  </a:lnTo>
                  <a:lnTo>
                    <a:pt x="1747489" y="3957394"/>
                  </a:lnTo>
                  <a:lnTo>
                    <a:pt x="1794529" y="3962453"/>
                  </a:lnTo>
                  <a:lnTo>
                    <a:pt x="1841890" y="3966411"/>
                  </a:lnTo>
                  <a:lnTo>
                    <a:pt x="1889559" y="3969254"/>
                  </a:lnTo>
                  <a:lnTo>
                    <a:pt x="1937524" y="3970969"/>
                  </a:lnTo>
                  <a:lnTo>
                    <a:pt x="1985772" y="3971544"/>
                  </a:lnTo>
                  <a:lnTo>
                    <a:pt x="2034019" y="3970969"/>
                  </a:lnTo>
                  <a:lnTo>
                    <a:pt x="2081984" y="3969254"/>
                  </a:lnTo>
                  <a:lnTo>
                    <a:pt x="2129653" y="3966411"/>
                  </a:lnTo>
                  <a:lnTo>
                    <a:pt x="2177014" y="3962453"/>
                  </a:lnTo>
                  <a:lnTo>
                    <a:pt x="2224054" y="3957394"/>
                  </a:lnTo>
                  <a:lnTo>
                    <a:pt x="2270759" y="3951246"/>
                  </a:lnTo>
                  <a:lnTo>
                    <a:pt x="2317116" y="3944023"/>
                  </a:lnTo>
                  <a:lnTo>
                    <a:pt x="2363114" y="3935737"/>
                  </a:lnTo>
                  <a:lnTo>
                    <a:pt x="2408737" y="3926401"/>
                  </a:lnTo>
                  <a:lnTo>
                    <a:pt x="2453975" y="3916029"/>
                  </a:lnTo>
                  <a:lnTo>
                    <a:pt x="2498812" y="3904633"/>
                  </a:lnTo>
                  <a:lnTo>
                    <a:pt x="2543238" y="3892227"/>
                  </a:lnTo>
                  <a:lnTo>
                    <a:pt x="2587238" y="3878823"/>
                  </a:lnTo>
                  <a:lnTo>
                    <a:pt x="2630799" y="3864434"/>
                  </a:lnTo>
                  <a:lnTo>
                    <a:pt x="2673909" y="3849074"/>
                  </a:lnTo>
                  <a:lnTo>
                    <a:pt x="2716554" y="3832756"/>
                  </a:lnTo>
                  <a:lnTo>
                    <a:pt x="2758722" y="3815491"/>
                  </a:lnTo>
                  <a:lnTo>
                    <a:pt x="2800400" y="3797294"/>
                  </a:lnTo>
                  <a:lnTo>
                    <a:pt x="2841574" y="3778178"/>
                  </a:lnTo>
                  <a:lnTo>
                    <a:pt x="2882231" y="3758155"/>
                  </a:lnTo>
                  <a:lnTo>
                    <a:pt x="2922359" y="3737238"/>
                  </a:lnTo>
                  <a:lnTo>
                    <a:pt x="2961945" y="3715441"/>
                  </a:lnTo>
                  <a:lnTo>
                    <a:pt x="3000975" y="3692776"/>
                  </a:lnTo>
                  <a:lnTo>
                    <a:pt x="3039436" y="3669257"/>
                  </a:lnTo>
                  <a:lnTo>
                    <a:pt x="3077316" y="3644896"/>
                  </a:lnTo>
                  <a:lnTo>
                    <a:pt x="3114602" y="3619707"/>
                  </a:lnTo>
                  <a:lnTo>
                    <a:pt x="3151280" y="3593702"/>
                  </a:lnTo>
                  <a:lnTo>
                    <a:pt x="3187337" y="3566894"/>
                  </a:lnTo>
                  <a:lnTo>
                    <a:pt x="3222761" y="3539297"/>
                  </a:lnTo>
                  <a:lnTo>
                    <a:pt x="3257539" y="3510923"/>
                  </a:lnTo>
                  <a:lnTo>
                    <a:pt x="3291657" y="3481786"/>
                  </a:lnTo>
                  <a:lnTo>
                    <a:pt x="3325102" y="3451898"/>
                  </a:lnTo>
                  <a:lnTo>
                    <a:pt x="3357862" y="3421273"/>
                  </a:lnTo>
                  <a:lnTo>
                    <a:pt x="3389923" y="3389923"/>
                  </a:lnTo>
                  <a:lnTo>
                    <a:pt x="3421273" y="3357862"/>
                  </a:lnTo>
                  <a:lnTo>
                    <a:pt x="3451898" y="3325102"/>
                  </a:lnTo>
                  <a:lnTo>
                    <a:pt x="3481786" y="3291657"/>
                  </a:lnTo>
                  <a:lnTo>
                    <a:pt x="3510923" y="3257539"/>
                  </a:lnTo>
                  <a:lnTo>
                    <a:pt x="3539297" y="3222761"/>
                  </a:lnTo>
                  <a:lnTo>
                    <a:pt x="3566894" y="3187337"/>
                  </a:lnTo>
                  <a:lnTo>
                    <a:pt x="3593702" y="3151280"/>
                  </a:lnTo>
                  <a:lnTo>
                    <a:pt x="3619707" y="3114602"/>
                  </a:lnTo>
                  <a:lnTo>
                    <a:pt x="3644896" y="3077316"/>
                  </a:lnTo>
                  <a:lnTo>
                    <a:pt x="3669257" y="3039436"/>
                  </a:lnTo>
                  <a:lnTo>
                    <a:pt x="3692776" y="3000975"/>
                  </a:lnTo>
                  <a:lnTo>
                    <a:pt x="3715441" y="2961945"/>
                  </a:lnTo>
                  <a:lnTo>
                    <a:pt x="3737238" y="2922359"/>
                  </a:lnTo>
                  <a:lnTo>
                    <a:pt x="3758155" y="2882231"/>
                  </a:lnTo>
                  <a:lnTo>
                    <a:pt x="3778178" y="2841574"/>
                  </a:lnTo>
                  <a:lnTo>
                    <a:pt x="3797294" y="2800400"/>
                  </a:lnTo>
                  <a:lnTo>
                    <a:pt x="3815491" y="2758722"/>
                  </a:lnTo>
                  <a:lnTo>
                    <a:pt x="3832756" y="2716554"/>
                  </a:lnTo>
                  <a:lnTo>
                    <a:pt x="3849074" y="2673909"/>
                  </a:lnTo>
                  <a:lnTo>
                    <a:pt x="3864434" y="2630799"/>
                  </a:lnTo>
                  <a:lnTo>
                    <a:pt x="3878823" y="2587238"/>
                  </a:lnTo>
                  <a:lnTo>
                    <a:pt x="3892227" y="2543238"/>
                  </a:lnTo>
                  <a:lnTo>
                    <a:pt x="3904633" y="2498812"/>
                  </a:lnTo>
                  <a:lnTo>
                    <a:pt x="3916029" y="2453975"/>
                  </a:lnTo>
                  <a:lnTo>
                    <a:pt x="3926401" y="2408737"/>
                  </a:lnTo>
                  <a:lnTo>
                    <a:pt x="3935737" y="2363114"/>
                  </a:lnTo>
                  <a:lnTo>
                    <a:pt x="3944023" y="2317116"/>
                  </a:lnTo>
                  <a:lnTo>
                    <a:pt x="3951246" y="2270759"/>
                  </a:lnTo>
                  <a:lnTo>
                    <a:pt x="3957394" y="2224054"/>
                  </a:lnTo>
                  <a:lnTo>
                    <a:pt x="3962453" y="2177014"/>
                  </a:lnTo>
                  <a:lnTo>
                    <a:pt x="3966411" y="2129653"/>
                  </a:lnTo>
                  <a:lnTo>
                    <a:pt x="3969254" y="2081984"/>
                  </a:lnTo>
                  <a:lnTo>
                    <a:pt x="3970969" y="2034019"/>
                  </a:lnTo>
                  <a:lnTo>
                    <a:pt x="3971544" y="1985772"/>
                  </a:lnTo>
                  <a:lnTo>
                    <a:pt x="3970969" y="1937524"/>
                  </a:lnTo>
                  <a:lnTo>
                    <a:pt x="3969254" y="1889559"/>
                  </a:lnTo>
                  <a:lnTo>
                    <a:pt x="3966411" y="1841890"/>
                  </a:lnTo>
                  <a:lnTo>
                    <a:pt x="3962453" y="1794529"/>
                  </a:lnTo>
                  <a:lnTo>
                    <a:pt x="3957394" y="1747489"/>
                  </a:lnTo>
                  <a:lnTo>
                    <a:pt x="3951246" y="1700784"/>
                  </a:lnTo>
                  <a:lnTo>
                    <a:pt x="3944023" y="1654427"/>
                  </a:lnTo>
                  <a:lnTo>
                    <a:pt x="3935737" y="1608429"/>
                  </a:lnTo>
                  <a:lnTo>
                    <a:pt x="3926401" y="1562806"/>
                  </a:lnTo>
                  <a:lnTo>
                    <a:pt x="3916029" y="1517568"/>
                  </a:lnTo>
                  <a:lnTo>
                    <a:pt x="3904633" y="1472731"/>
                  </a:lnTo>
                  <a:lnTo>
                    <a:pt x="3892227" y="1428305"/>
                  </a:lnTo>
                  <a:lnTo>
                    <a:pt x="3878823" y="1384305"/>
                  </a:lnTo>
                  <a:lnTo>
                    <a:pt x="3864434" y="1340744"/>
                  </a:lnTo>
                  <a:lnTo>
                    <a:pt x="3849074" y="1297634"/>
                  </a:lnTo>
                  <a:lnTo>
                    <a:pt x="3832756" y="1254989"/>
                  </a:lnTo>
                  <a:lnTo>
                    <a:pt x="3815491" y="1212821"/>
                  </a:lnTo>
                  <a:lnTo>
                    <a:pt x="3797294" y="1171143"/>
                  </a:lnTo>
                  <a:lnTo>
                    <a:pt x="3778178" y="1129969"/>
                  </a:lnTo>
                  <a:lnTo>
                    <a:pt x="3758155" y="1089312"/>
                  </a:lnTo>
                  <a:lnTo>
                    <a:pt x="3737238" y="1049184"/>
                  </a:lnTo>
                  <a:lnTo>
                    <a:pt x="3715441" y="1009598"/>
                  </a:lnTo>
                  <a:lnTo>
                    <a:pt x="3692776" y="970568"/>
                  </a:lnTo>
                  <a:lnTo>
                    <a:pt x="3669257" y="932107"/>
                  </a:lnTo>
                  <a:lnTo>
                    <a:pt x="3644896" y="894227"/>
                  </a:lnTo>
                  <a:lnTo>
                    <a:pt x="3619707" y="856941"/>
                  </a:lnTo>
                  <a:lnTo>
                    <a:pt x="3593702" y="820263"/>
                  </a:lnTo>
                  <a:lnTo>
                    <a:pt x="3566894" y="784206"/>
                  </a:lnTo>
                  <a:lnTo>
                    <a:pt x="3539297" y="748782"/>
                  </a:lnTo>
                  <a:lnTo>
                    <a:pt x="3510923" y="714004"/>
                  </a:lnTo>
                  <a:lnTo>
                    <a:pt x="3481786" y="679886"/>
                  </a:lnTo>
                  <a:lnTo>
                    <a:pt x="3451898" y="646441"/>
                  </a:lnTo>
                  <a:lnTo>
                    <a:pt x="3421273" y="613681"/>
                  </a:lnTo>
                  <a:lnTo>
                    <a:pt x="3389923" y="581620"/>
                  </a:lnTo>
                  <a:lnTo>
                    <a:pt x="3357862" y="550270"/>
                  </a:lnTo>
                  <a:lnTo>
                    <a:pt x="3325102" y="519645"/>
                  </a:lnTo>
                  <a:lnTo>
                    <a:pt x="3291657" y="489757"/>
                  </a:lnTo>
                  <a:lnTo>
                    <a:pt x="3257539" y="460620"/>
                  </a:lnTo>
                  <a:lnTo>
                    <a:pt x="3222761" y="432246"/>
                  </a:lnTo>
                  <a:lnTo>
                    <a:pt x="3187337" y="404649"/>
                  </a:lnTo>
                  <a:lnTo>
                    <a:pt x="3151280" y="377841"/>
                  </a:lnTo>
                  <a:lnTo>
                    <a:pt x="3114602" y="351836"/>
                  </a:lnTo>
                  <a:lnTo>
                    <a:pt x="3077316" y="326647"/>
                  </a:lnTo>
                  <a:lnTo>
                    <a:pt x="3039436" y="302286"/>
                  </a:lnTo>
                  <a:lnTo>
                    <a:pt x="3000975" y="278767"/>
                  </a:lnTo>
                  <a:lnTo>
                    <a:pt x="2961945" y="256102"/>
                  </a:lnTo>
                  <a:lnTo>
                    <a:pt x="2922359" y="234305"/>
                  </a:lnTo>
                  <a:lnTo>
                    <a:pt x="2882231" y="213388"/>
                  </a:lnTo>
                  <a:lnTo>
                    <a:pt x="2841574" y="193365"/>
                  </a:lnTo>
                  <a:lnTo>
                    <a:pt x="2800400" y="174249"/>
                  </a:lnTo>
                  <a:lnTo>
                    <a:pt x="2758722" y="156052"/>
                  </a:lnTo>
                  <a:lnTo>
                    <a:pt x="2716554" y="138787"/>
                  </a:lnTo>
                  <a:lnTo>
                    <a:pt x="2673909" y="122469"/>
                  </a:lnTo>
                  <a:lnTo>
                    <a:pt x="2630799" y="107109"/>
                  </a:lnTo>
                  <a:lnTo>
                    <a:pt x="2587238" y="92720"/>
                  </a:lnTo>
                  <a:lnTo>
                    <a:pt x="2543238" y="79316"/>
                  </a:lnTo>
                  <a:lnTo>
                    <a:pt x="2498812" y="66910"/>
                  </a:lnTo>
                  <a:lnTo>
                    <a:pt x="2453975" y="55514"/>
                  </a:lnTo>
                  <a:lnTo>
                    <a:pt x="2408737" y="45142"/>
                  </a:lnTo>
                  <a:lnTo>
                    <a:pt x="2363114" y="35806"/>
                  </a:lnTo>
                  <a:lnTo>
                    <a:pt x="2317116" y="27520"/>
                  </a:lnTo>
                  <a:lnTo>
                    <a:pt x="2270759" y="20297"/>
                  </a:lnTo>
                  <a:lnTo>
                    <a:pt x="2224054" y="14149"/>
                  </a:lnTo>
                  <a:lnTo>
                    <a:pt x="2177014" y="9090"/>
                  </a:lnTo>
                  <a:lnTo>
                    <a:pt x="2129653" y="5132"/>
                  </a:lnTo>
                  <a:lnTo>
                    <a:pt x="2081984" y="2289"/>
                  </a:lnTo>
                  <a:lnTo>
                    <a:pt x="2034019" y="574"/>
                  </a:lnTo>
                  <a:lnTo>
                    <a:pt x="1985772" y="0"/>
                  </a:lnTo>
                  <a:close/>
                </a:path>
              </a:pathLst>
            </a:custGeom>
            <a:solidFill>
              <a:srgbClr val="FFFFFF"/>
            </a:solidFill>
          </p:spPr>
          <p:txBody>
            <a:bodyPr wrap="square" lIns="0" tIns="0" rIns="0" bIns="0" rtlCol="0"/>
            <a:lstStyle/>
            <a:p>
              <a:endParaRPr/>
            </a:p>
          </p:txBody>
        </p:sp>
        <p:sp>
          <p:nvSpPr>
            <p:cNvPr id="5" name="object 5"/>
            <p:cNvSpPr/>
            <p:nvPr/>
          </p:nvSpPr>
          <p:spPr>
            <a:xfrm>
              <a:off x="1117853" y="1443991"/>
              <a:ext cx="3971925" cy="3971925"/>
            </a:xfrm>
            <a:custGeom>
              <a:avLst/>
              <a:gdLst/>
              <a:ahLst/>
              <a:cxnLst/>
              <a:rect l="l" t="t" r="r" b="b"/>
              <a:pathLst>
                <a:path w="3971925" h="3971925">
                  <a:moveTo>
                    <a:pt x="0" y="1985772"/>
                  </a:moveTo>
                  <a:lnTo>
                    <a:pt x="574" y="1937524"/>
                  </a:lnTo>
                  <a:lnTo>
                    <a:pt x="2289" y="1889559"/>
                  </a:lnTo>
                  <a:lnTo>
                    <a:pt x="5132" y="1841890"/>
                  </a:lnTo>
                  <a:lnTo>
                    <a:pt x="9090" y="1794529"/>
                  </a:lnTo>
                  <a:lnTo>
                    <a:pt x="14149" y="1747489"/>
                  </a:lnTo>
                  <a:lnTo>
                    <a:pt x="20297" y="1700784"/>
                  </a:lnTo>
                  <a:lnTo>
                    <a:pt x="27520" y="1654427"/>
                  </a:lnTo>
                  <a:lnTo>
                    <a:pt x="35806" y="1608429"/>
                  </a:lnTo>
                  <a:lnTo>
                    <a:pt x="45142" y="1562806"/>
                  </a:lnTo>
                  <a:lnTo>
                    <a:pt x="55514" y="1517568"/>
                  </a:lnTo>
                  <a:lnTo>
                    <a:pt x="66910" y="1472731"/>
                  </a:lnTo>
                  <a:lnTo>
                    <a:pt x="79316" y="1428305"/>
                  </a:lnTo>
                  <a:lnTo>
                    <a:pt x="92720" y="1384305"/>
                  </a:lnTo>
                  <a:lnTo>
                    <a:pt x="107109" y="1340744"/>
                  </a:lnTo>
                  <a:lnTo>
                    <a:pt x="122469" y="1297634"/>
                  </a:lnTo>
                  <a:lnTo>
                    <a:pt x="138787" y="1254989"/>
                  </a:lnTo>
                  <a:lnTo>
                    <a:pt x="156052" y="1212821"/>
                  </a:lnTo>
                  <a:lnTo>
                    <a:pt x="174249" y="1171143"/>
                  </a:lnTo>
                  <a:lnTo>
                    <a:pt x="193365" y="1129969"/>
                  </a:lnTo>
                  <a:lnTo>
                    <a:pt x="213388" y="1089312"/>
                  </a:lnTo>
                  <a:lnTo>
                    <a:pt x="234305" y="1049184"/>
                  </a:lnTo>
                  <a:lnTo>
                    <a:pt x="256102" y="1009598"/>
                  </a:lnTo>
                  <a:lnTo>
                    <a:pt x="278767" y="970568"/>
                  </a:lnTo>
                  <a:lnTo>
                    <a:pt x="302286" y="932107"/>
                  </a:lnTo>
                  <a:lnTo>
                    <a:pt x="326647" y="894227"/>
                  </a:lnTo>
                  <a:lnTo>
                    <a:pt x="351836" y="856941"/>
                  </a:lnTo>
                  <a:lnTo>
                    <a:pt x="377841" y="820263"/>
                  </a:lnTo>
                  <a:lnTo>
                    <a:pt x="404649" y="784206"/>
                  </a:lnTo>
                  <a:lnTo>
                    <a:pt x="432246" y="748782"/>
                  </a:lnTo>
                  <a:lnTo>
                    <a:pt x="460620" y="714004"/>
                  </a:lnTo>
                  <a:lnTo>
                    <a:pt x="489757" y="679886"/>
                  </a:lnTo>
                  <a:lnTo>
                    <a:pt x="519645" y="646441"/>
                  </a:lnTo>
                  <a:lnTo>
                    <a:pt x="550270" y="613681"/>
                  </a:lnTo>
                  <a:lnTo>
                    <a:pt x="581620" y="581620"/>
                  </a:lnTo>
                  <a:lnTo>
                    <a:pt x="613681" y="550270"/>
                  </a:lnTo>
                  <a:lnTo>
                    <a:pt x="646441" y="519645"/>
                  </a:lnTo>
                  <a:lnTo>
                    <a:pt x="679886" y="489757"/>
                  </a:lnTo>
                  <a:lnTo>
                    <a:pt x="714004" y="460620"/>
                  </a:lnTo>
                  <a:lnTo>
                    <a:pt x="748782" y="432246"/>
                  </a:lnTo>
                  <a:lnTo>
                    <a:pt x="784206" y="404649"/>
                  </a:lnTo>
                  <a:lnTo>
                    <a:pt x="820263" y="377841"/>
                  </a:lnTo>
                  <a:lnTo>
                    <a:pt x="856941" y="351836"/>
                  </a:lnTo>
                  <a:lnTo>
                    <a:pt x="894227" y="326647"/>
                  </a:lnTo>
                  <a:lnTo>
                    <a:pt x="932107" y="302286"/>
                  </a:lnTo>
                  <a:lnTo>
                    <a:pt x="970568" y="278767"/>
                  </a:lnTo>
                  <a:lnTo>
                    <a:pt x="1009598" y="256102"/>
                  </a:lnTo>
                  <a:lnTo>
                    <a:pt x="1049184" y="234305"/>
                  </a:lnTo>
                  <a:lnTo>
                    <a:pt x="1089312" y="213388"/>
                  </a:lnTo>
                  <a:lnTo>
                    <a:pt x="1129969" y="193365"/>
                  </a:lnTo>
                  <a:lnTo>
                    <a:pt x="1171143" y="174249"/>
                  </a:lnTo>
                  <a:lnTo>
                    <a:pt x="1212821" y="156052"/>
                  </a:lnTo>
                  <a:lnTo>
                    <a:pt x="1254989" y="138787"/>
                  </a:lnTo>
                  <a:lnTo>
                    <a:pt x="1297634" y="122469"/>
                  </a:lnTo>
                  <a:lnTo>
                    <a:pt x="1340744" y="107109"/>
                  </a:lnTo>
                  <a:lnTo>
                    <a:pt x="1384305" y="92720"/>
                  </a:lnTo>
                  <a:lnTo>
                    <a:pt x="1428305" y="79316"/>
                  </a:lnTo>
                  <a:lnTo>
                    <a:pt x="1472731" y="66910"/>
                  </a:lnTo>
                  <a:lnTo>
                    <a:pt x="1517568" y="55514"/>
                  </a:lnTo>
                  <a:lnTo>
                    <a:pt x="1562806" y="45142"/>
                  </a:lnTo>
                  <a:lnTo>
                    <a:pt x="1608429" y="35806"/>
                  </a:lnTo>
                  <a:lnTo>
                    <a:pt x="1654427" y="27520"/>
                  </a:lnTo>
                  <a:lnTo>
                    <a:pt x="1700784" y="20297"/>
                  </a:lnTo>
                  <a:lnTo>
                    <a:pt x="1747489" y="14149"/>
                  </a:lnTo>
                  <a:lnTo>
                    <a:pt x="1794529" y="9090"/>
                  </a:lnTo>
                  <a:lnTo>
                    <a:pt x="1841890" y="5132"/>
                  </a:lnTo>
                  <a:lnTo>
                    <a:pt x="1889559" y="2289"/>
                  </a:lnTo>
                  <a:lnTo>
                    <a:pt x="1937524" y="574"/>
                  </a:lnTo>
                  <a:lnTo>
                    <a:pt x="1985772" y="0"/>
                  </a:lnTo>
                  <a:lnTo>
                    <a:pt x="2034019" y="574"/>
                  </a:lnTo>
                  <a:lnTo>
                    <a:pt x="2081984" y="2289"/>
                  </a:lnTo>
                  <a:lnTo>
                    <a:pt x="2129653" y="5132"/>
                  </a:lnTo>
                  <a:lnTo>
                    <a:pt x="2177014" y="9090"/>
                  </a:lnTo>
                  <a:lnTo>
                    <a:pt x="2224054" y="14149"/>
                  </a:lnTo>
                  <a:lnTo>
                    <a:pt x="2270759" y="20297"/>
                  </a:lnTo>
                  <a:lnTo>
                    <a:pt x="2317116" y="27520"/>
                  </a:lnTo>
                  <a:lnTo>
                    <a:pt x="2363114" y="35806"/>
                  </a:lnTo>
                  <a:lnTo>
                    <a:pt x="2408737" y="45142"/>
                  </a:lnTo>
                  <a:lnTo>
                    <a:pt x="2453975" y="55514"/>
                  </a:lnTo>
                  <a:lnTo>
                    <a:pt x="2498812" y="66910"/>
                  </a:lnTo>
                  <a:lnTo>
                    <a:pt x="2543238" y="79316"/>
                  </a:lnTo>
                  <a:lnTo>
                    <a:pt x="2587238" y="92720"/>
                  </a:lnTo>
                  <a:lnTo>
                    <a:pt x="2630799" y="107109"/>
                  </a:lnTo>
                  <a:lnTo>
                    <a:pt x="2673909" y="122469"/>
                  </a:lnTo>
                  <a:lnTo>
                    <a:pt x="2716554" y="138787"/>
                  </a:lnTo>
                  <a:lnTo>
                    <a:pt x="2758722" y="156052"/>
                  </a:lnTo>
                  <a:lnTo>
                    <a:pt x="2800400" y="174249"/>
                  </a:lnTo>
                  <a:lnTo>
                    <a:pt x="2841574" y="193365"/>
                  </a:lnTo>
                  <a:lnTo>
                    <a:pt x="2882231" y="213388"/>
                  </a:lnTo>
                  <a:lnTo>
                    <a:pt x="2922359" y="234305"/>
                  </a:lnTo>
                  <a:lnTo>
                    <a:pt x="2961945" y="256102"/>
                  </a:lnTo>
                  <a:lnTo>
                    <a:pt x="3000975" y="278767"/>
                  </a:lnTo>
                  <a:lnTo>
                    <a:pt x="3039436" y="302286"/>
                  </a:lnTo>
                  <a:lnTo>
                    <a:pt x="3077316" y="326647"/>
                  </a:lnTo>
                  <a:lnTo>
                    <a:pt x="3114602" y="351836"/>
                  </a:lnTo>
                  <a:lnTo>
                    <a:pt x="3151280" y="377841"/>
                  </a:lnTo>
                  <a:lnTo>
                    <a:pt x="3187337" y="404649"/>
                  </a:lnTo>
                  <a:lnTo>
                    <a:pt x="3222761" y="432246"/>
                  </a:lnTo>
                  <a:lnTo>
                    <a:pt x="3257539" y="460620"/>
                  </a:lnTo>
                  <a:lnTo>
                    <a:pt x="3291657" y="489757"/>
                  </a:lnTo>
                  <a:lnTo>
                    <a:pt x="3325102" y="519645"/>
                  </a:lnTo>
                  <a:lnTo>
                    <a:pt x="3357862" y="550270"/>
                  </a:lnTo>
                  <a:lnTo>
                    <a:pt x="3389923" y="581620"/>
                  </a:lnTo>
                  <a:lnTo>
                    <a:pt x="3421273" y="613681"/>
                  </a:lnTo>
                  <a:lnTo>
                    <a:pt x="3451898" y="646441"/>
                  </a:lnTo>
                  <a:lnTo>
                    <a:pt x="3481786" y="679886"/>
                  </a:lnTo>
                  <a:lnTo>
                    <a:pt x="3510923" y="714004"/>
                  </a:lnTo>
                  <a:lnTo>
                    <a:pt x="3539297" y="748782"/>
                  </a:lnTo>
                  <a:lnTo>
                    <a:pt x="3566894" y="784206"/>
                  </a:lnTo>
                  <a:lnTo>
                    <a:pt x="3593702" y="820263"/>
                  </a:lnTo>
                  <a:lnTo>
                    <a:pt x="3619707" y="856941"/>
                  </a:lnTo>
                  <a:lnTo>
                    <a:pt x="3644896" y="894227"/>
                  </a:lnTo>
                  <a:lnTo>
                    <a:pt x="3669257" y="932107"/>
                  </a:lnTo>
                  <a:lnTo>
                    <a:pt x="3692776" y="970568"/>
                  </a:lnTo>
                  <a:lnTo>
                    <a:pt x="3715441" y="1009598"/>
                  </a:lnTo>
                  <a:lnTo>
                    <a:pt x="3737238" y="1049184"/>
                  </a:lnTo>
                  <a:lnTo>
                    <a:pt x="3758155" y="1089312"/>
                  </a:lnTo>
                  <a:lnTo>
                    <a:pt x="3778178" y="1129969"/>
                  </a:lnTo>
                  <a:lnTo>
                    <a:pt x="3797294" y="1171143"/>
                  </a:lnTo>
                  <a:lnTo>
                    <a:pt x="3815491" y="1212821"/>
                  </a:lnTo>
                  <a:lnTo>
                    <a:pt x="3832756" y="1254989"/>
                  </a:lnTo>
                  <a:lnTo>
                    <a:pt x="3849074" y="1297634"/>
                  </a:lnTo>
                  <a:lnTo>
                    <a:pt x="3864434" y="1340744"/>
                  </a:lnTo>
                  <a:lnTo>
                    <a:pt x="3878823" y="1384305"/>
                  </a:lnTo>
                  <a:lnTo>
                    <a:pt x="3892227" y="1428305"/>
                  </a:lnTo>
                  <a:lnTo>
                    <a:pt x="3904633" y="1472731"/>
                  </a:lnTo>
                  <a:lnTo>
                    <a:pt x="3916029" y="1517568"/>
                  </a:lnTo>
                  <a:lnTo>
                    <a:pt x="3926401" y="1562806"/>
                  </a:lnTo>
                  <a:lnTo>
                    <a:pt x="3935737" y="1608429"/>
                  </a:lnTo>
                  <a:lnTo>
                    <a:pt x="3944023" y="1654427"/>
                  </a:lnTo>
                  <a:lnTo>
                    <a:pt x="3951246" y="1700784"/>
                  </a:lnTo>
                  <a:lnTo>
                    <a:pt x="3957394" y="1747489"/>
                  </a:lnTo>
                  <a:lnTo>
                    <a:pt x="3962453" y="1794529"/>
                  </a:lnTo>
                  <a:lnTo>
                    <a:pt x="3966411" y="1841890"/>
                  </a:lnTo>
                  <a:lnTo>
                    <a:pt x="3969254" y="1889559"/>
                  </a:lnTo>
                  <a:lnTo>
                    <a:pt x="3970969" y="1937524"/>
                  </a:lnTo>
                  <a:lnTo>
                    <a:pt x="3971544" y="1985772"/>
                  </a:lnTo>
                  <a:lnTo>
                    <a:pt x="3970969" y="2034019"/>
                  </a:lnTo>
                  <a:lnTo>
                    <a:pt x="3969254" y="2081984"/>
                  </a:lnTo>
                  <a:lnTo>
                    <a:pt x="3966411" y="2129653"/>
                  </a:lnTo>
                  <a:lnTo>
                    <a:pt x="3962453" y="2177014"/>
                  </a:lnTo>
                  <a:lnTo>
                    <a:pt x="3957394" y="2224054"/>
                  </a:lnTo>
                  <a:lnTo>
                    <a:pt x="3951246" y="2270759"/>
                  </a:lnTo>
                  <a:lnTo>
                    <a:pt x="3944023" y="2317116"/>
                  </a:lnTo>
                  <a:lnTo>
                    <a:pt x="3935737" y="2363114"/>
                  </a:lnTo>
                  <a:lnTo>
                    <a:pt x="3926401" y="2408737"/>
                  </a:lnTo>
                  <a:lnTo>
                    <a:pt x="3916029" y="2453975"/>
                  </a:lnTo>
                  <a:lnTo>
                    <a:pt x="3904633" y="2498812"/>
                  </a:lnTo>
                  <a:lnTo>
                    <a:pt x="3892227" y="2543238"/>
                  </a:lnTo>
                  <a:lnTo>
                    <a:pt x="3878823" y="2587238"/>
                  </a:lnTo>
                  <a:lnTo>
                    <a:pt x="3864434" y="2630799"/>
                  </a:lnTo>
                  <a:lnTo>
                    <a:pt x="3849074" y="2673909"/>
                  </a:lnTo>
                  <a:lnTo>
                    <a:pt x="3832756" y="2716554"/>
                  </a:lnTo>
                  <a:lnTo>
                    <a:pt x="3815491" y="2758722"/>
                  </a:lnTo>
                  <a:lnTo>
                    <a:pt x="3797294" y="2800400"/>
                  </a:lnTo>
                  <a:lnTo>
                    <a:pt x="3778178" y="2841574"/>
                  </a:lnTo>
                  <a:lnTo>
                    <a:pt x="3758155" y="2882231"/>
                  </a:lnTo>
                  <a:lnTo>
                    <a:pt x="3737238" y="2922359"/>
                  </a:lnTo>
                  <a:lnTo>
                    <a:pt x="3715441" y="2961945"/>
                  </a:lnTo>
                  <a:lnTo>
                    <a:pt x="3692776" y="3000975"/>
                  </a:lnTo>
                  <a:lnTo>
                    <a:pt x="3669257" y="3039436"/>
                  </a:lnTo>
                  <a:lnTo>
                    <a:pt x="3644896" y="3077316"/>
                  </a:lnTo>
                  <a:lnTo>
                    <a:pt x="3619707" y="3114602"/>
                  </a:lnTo>
                  <a:lnTo>
                    <a:pt x="3593702" y="3151280"/>
                  </a:lnTo>
                  <a:lnTo>
                    <a:pt x="3566894" y="3187337"/>
                  </a:lnTo>
                  <a:lnTo>
                    <a:pt x="3539297" y="3222761"/>
                  </a:lnTo>
                  <a:lnTo>
                    <a:pt x="3510923" y="3257539"/>
                  </a:lnTo>
                  <a:lnTo>
                    <a:pt x="3481786" y="3291657"/>
                  </a:lnTo>
                  <a:lnTo>
                    <a:pt x="3451898" y="3325102"/>
                  </a:lnTo>
                  <a:lnTo>
                    <a:pt x="3421273" y="3357862"/>
                  </a:lnTo>
                  <a:lnTo>
                    <a:pt x="3389923" y="3389923"/>
                  </a:lnTo>
                  <a:lnTo>
                    <a:pt x="3357862" y="3421273"/>
                  </a:lnTo>
                  <a:lnTo>
                    <a:pt x="3325102" y="3451898"/>
                  </a:lnTo>
                  <a:lnTo>
                    <a:pt x="3291657" y="3481786"/>
                  </a:lnTo>
                  <a:lnTo>
                    <a:pt x="3257539" y="3510923"/>
                  </a:lnTo>
                  <a:lnTo>
                    <a:pt x="3222761" y="3539297"/>
                  </a:lnTo>
                  <a:lnTo>
                    <a:pt x="3187337" y="3566894"/>
                  </a:lnTo>
                  <a:lnTo>
                    <a:pt x="3151280" y="3593702"/>
                  </a:lnTo>
                  <a:lnTo>
                    <a:pt x="3114602" y="3619707"/>
                  </a:lnTo>
                  <a:lnTo>
                    <a:pt x="3077316" y="3644896"/>
                  </a:lnTo>
                  <a:lnTo>
                    <a:pt x="3039436" y="3669257"/>
                  </a:lnTo>
                  <a:lnTo>
                    <a:pt x="3000975" y="3692776"/>
                  </a:lnTo>
                  <a:lnTo>
                    <a:pt x="2961945" y="3715441"/>
                  </a:lnTo>
                  <a:lnTo>
                    <a:pt x="2922359" y="3737238"/>
                  </a:lnTo>
                  <a:lnTo>
                    <a:pt x="2882231" y="3758155"/>
                  </a:lnTo>
                  <a:lnTo>
                    <a:pt x="2841574" y="3778178"/>
                  </a:lnTo>
                  <a:lnTo>
                    <a:pt x="2800400" y="3797294"/>
                  </a:lnTo>
                  <a:lnTo>
                    <a:pt x="2758722" y="3815491"/>
                  </a:lnTo>
                  <a:lnTo>
                    <a:pt x="2716554" y="3832756"/>
                  </a:lnTo>
                  <a:lnTo>
                    <a:pt x="2673909" y="3849074"/>
                  </a:lnTo>
                  <a:lnTo>
                    <a:pt x="2630799" y="3864434"/>
                  </a:lnTo>
                  <a:lnTo>
                    <a:pt x="2587238" y="3878823"/>
                  </a:lnTo>
                  <a:lnTo>
                    <a:pt x="2543238" y="3892227"/>
                  </a:lnTo>
                  <a:lnTo>
                    <a:pt x="2498812" y="3904633"/>
                  </a:lnTo>
                  <a:lnTo>
                    <a:pt x="2453975" y="3916029"/>
                  </a:lnTo>
                  <a:lnTo>
                    <a:pt x="2408737" y="3926401"/>
                  </a:lnTo>
                  <a:lnTo>
                    <a:pt x="2363114" y="3935737"/>
                  </a:lnTo>
                  <a:lnTo>
                    <a:pt x="2317116" y="3944023"/>
                  </a:lnTo>
                  <a:lnTo>
                    <a:pt x="2270759" y="3951246"/>
                  </a:lnTo>
                  <a:lnTo>
                    <a:pt x="2224054" y="3957394"/>
                  </a:lnTo>
                  <a:lnTo>
                    <a:pt x="2177014" y="3962453"/>
                  </a:lnTo>
                  <a:lnTo>
                    <a:pt x="2129653" y="3966411"/>
                  </a:lnTo>
                  <a:lnTo>
                    <a:pt x="2081984" y="3969254"/>
                  </a:lnTo>
                  <a:lnTo>
                    <a:pt x="2034019" y="3970969"/>
                  </a:lnTo>
                  <a:lnTo>
                    <a:pt x="1985772" y="3971544"/>
                  </a:lnTo>
                  <a:lnTo>
                    <a:pt x="1937524" y="3970969"/>
                  </a:lnTo>
                  <a:lnTo>
                    <a:pt x="1889559" y="3969254"/>
                  </a:lnTo>
                  <a:lnTo>
                    <a:pt x="1841890" y="3966411"/>
                  </a:lnTo>
                  <a:lnTo>
                    <a:pt x="1794529" y="3962453"/>
                  </a:lnTo>
                  <a:lnTo>
                    <a:pt x="1747489" y="3957394"/>
                  </a:lnTo>
                  <a:lnTo>
                    <a:pt x="1700784" y="3951246"/>
                  </a:lnTo>
                  <a:lnTo>
                    <a:pt x="1654427" y="3944023"/>
                  </a:lnTo>
                  <a:lnTo>
                    <a:pt x="1608429" y="3935737"/>
                  </a:lnTo>
                  <a:lnTo>
                    <a:pt x="1562806" y="3926401"/>
                  </a:lnTo>
                  <a:lnTo>
                    <a:pt x="1517568" y="3916029"/>
                  </a:lnTo>
                  <a:lnTo>
                    <a:pt x="1472731" y="3904633"/>
                  </a:lnTo>
                  <a:lnTo>
                    <a:pt x="1428305" y="3892227"/>
                  </a:lnTo>
                  <a:lnTo>
                    <a:pt x="1384305" y="3878823"/>
                  </a:lnTo>
                  <a:lnTo>
                    <a:pt x="1340744" y="3864434"/>
                  </a:lnTo>
                  <a:lnTo>
                    <a:pt x="1297634" y="3849074"/>
                  </a:lnTo>
                  <a:lnTo>
                    <a:pt x="1254989" y="3832756"/>
                  </a:lnTo>
                  <a:lnTo>
                    <a:pt x="1212821" y="3815491"/>
                  </a:lnTo>
                  <a:lnTo>
                    <a:pt x="1171143" y="3797294"/>
                  </a:lnTo>
                  <a:lnTo>
                    <a:pt x="1129969" y="3778178"/>
                  </a:lnTo>
                  <a:lnTo>
                    <a:pt x="1089312" y="3758155"/>
                  </a:lnTo>
                  <a:lnTo>
                    <a:pt x="1049184" y="3737238"/>
                  </a:lnTo>
                  <a:lnTo>
                    <a:pt x="1009598" y="3715441"/>
                  </a:lnTo>
                  <a:lnTo>
                    <a:pt x="970568" y="3692776"/>
                  </a:lnTo>
                  <a:lnTo>
                    <a:pt x="932107" y="3669257"/>
                  </a:lnTo>
                  <a:lnTo>
                    <a:pt x="894227" y="3644896"/>
                  </a:lnTo>
                  <a:lnTo>
                    <a:pt x="856941" y="3619707"/>
                  </a:lnTo>
                  <a:lnTo>
                    <a:pt x="820263" y="3593702"/>
                  </a:lnTo>
                  <a:lnTo>
                    <a:pt x="784206" y="3566894"/>
                  </a:lnTo>
                  <a:lnTo>
                    <a:pt x="748782" y="3539297"/>
                  </a:lnTo>
                  <a:lnTo>
                    <a:pt x="714004" y="3510923"/>
                  </a:lnTo>
                  <a:lnTo>
                    <a:pt x="679886" y="3481786"/>
                  </a:lnTo>
                  <a:lnTo>
                    <a:pt x="646441" y="3451898"/>
                  </a:lnTo>
                  <a:lnTo>
                    <a:pt x="613681" y="3421273"/>
                  </a:lnTo>
                  <a:lnTo>
                    <a:pt x="581620" y="3389923"/>
                  </a:lnTo>
                  <a:lnTo>
                    <a:pt x="550270" y="3357862"/>
                  </a:lnTo>
                  <a:lnTo>
                    <a:pt x="519645" y="3325102"/>
                  </a:lnTo>
                  <a:lnTo>
                    <a:pt x="489757" y="3291657"/>
                  </a:lnTo>
                  <a:lnTo>
                    <a:pt x="460620" y="3257539"/>
                  </a:lnTo>
                  <a:lnTo>
                    <a:pt x="432246" y="3222761"/>
                  </a:lnTo>
                  <a:lnTo>
                    <a:pt x="404649" y="3187337"/>
                  </a:lnTo>
                  <a:lnTo>
                    <a:pt x="377841" y="3151280"/>
                  </a:lnTo>
                  <a:lnTo>
                    <a:pt x="351836" y="3114602"/>
                  </a:lnTo>
                  <a:lnTo>
                    <a:pt x="326647" y="3077316"/>
                  </a:lnTo>
                  <a:lnTo>
                    <a:pt x="302286" y="3039436"/>
                  </a:lnTo>
                  <a:lnTo>
                    <a:pt x="278767" y="3000975"/>
                  </a:lnTo>
                  <a:lnTo>
                    <a:pt x="256102" y="2961945"/>
                  </a:lnTo>
                  <a:lnTo>
                    <a:pt x="234305" y="2922359"/>
                  </a:lnTo>
                  <a:lnTo>
                    <a:pt x="213388" y="2882231"/>
                  </a:lnTo>
                  <a:lnTo>
                    <a:pt x="193365" y="2841574"/>
                  </a:lnTo>
                  <a:lnTo>
                    <a:pt x="174249" y="2800400"/>
                  </a:lnTo>
                  <a:lnTo>
                    <a:pt x="156052" y="2758722"/>
                  </a:lnTo>
                  <a:lnTo>
                    <a:pt x="138787" y="2716554"/>
                  </a:lnTo>
                  <a:lnTo>
                    <a:pt x="122469" y="2673909"/>
                  </a:lnTo>
                  <a:lnTo>
                    <a:pt x="107109" y="2630799"/>
                  </a:lnTo>
                  <a:lnTo>
                    <a:pt x="92720" y="2587238"/>
                  </a:lnTo>
                  <a:lnTo>
                    <a:pt x="79316" y="2543238"/>
                  </a:lnTo>
                  <a:lnTo>
                    <a:pt x="66910" y="2498812"/>
                  </a:lnTo>
                  <a:lnTo>
                    <a:pt x="55514" y="2453975"/>
                  </a:lnTo>
                  <a:lnTo>
                    <a:pt x="45142" y="2408737"/>
                  </a:lnTo>
                  <a:lnTo>
                    <a:pt x="35806" y="2363114"/>
                  </a:lnTo>
                  <a:lnTo>
                    <a:pt x="27520" y="2317116"/>
                  </a:lnTo>
                  <a:lnTo>
                    <a:pt x="20297" y="2270759"/>
                  </a:lnTo>
                  <a:lnTo>
                    <a:pt x="14149" y="2224054"/>
                  </a:lnTo>
                  <a:lnTo>
                    <a:pt x="9090" y="2177014"/>
                  </a:lnTo>
                  <a:lnTo>
                    <a:pt x="5132" y="2129653"/>
                  </a:lnTo>
                  <a:lnTo>
                    <a:pt x="2289" y="2081984"/>
                  </a:lnTo>
                  <a:lnTo>
                    <a:pt x="574" y="2034019"/>
                  </a:lnTo>
                  <a:lnTo>
                    <a:pt x="0" y="1985772"/>
                  </a:lnTo>
                  <a:close/>
                </a:path>
              </a:pathLst>
            </a:custGeom>
            <a:ln w="32004">
              <a:solidFill>
                <a:srgbClr val="028AFF"/>
              </a:solidFill>
            </a:ln>
          </p:spPr>
          <p:txBody>
            <a:bodyPr wrap="square" lIns="0" tIns="0" rIns="0" bIns="0" rtlCol="0"/>
            <a:lstStyle/>
            <a:p>
              <a:endParaRPr/>
            </a:p>
          </p:txBody>
        </p:sp>
        <p:sp>
          <p:nvSpPr>
            <p:cNvPr id="6" name="object 6"/>
            <p:cNvSpPr/>
            <p:nvPr/>
          </p:nvSpPr>
          <p:spPr>
            <a:xfrm>
              <a:off x="1260347" y="1586483"/>
              <a:ext cx="3685540" cy="3685540"/>
            </a:xfrm>
            <a:custGeom>
              <a:avLst/>
              <a:gdLst/>
              <a:ahLst/>
              <a:cxnLst/>
              <a:rect l="l" t="t" r="r" b="b"/>
              <a:pathLst>
                <a:path w="3685540" h="3685540">
                  <a:moveTo>
                    <a:pt x="1842516" y="0"/>
                  </a:moveTo>
                  <a:lnTo>
                    <a:pt x="1794207" y="621"/>
                  </a:lnTo>
                  <a:lnTo>
                    <a:pt x="1746205" y="2473"/>
                  </a:lnTo>
                  <a:lnTo>
                    <a:pt x="1698525" y="5543"/>
                  </a:lnTo>
                  <a:lnTo>
                    <a:pt x="1651181" y="9814"/>
                  </a:lnTo>
                  <a:lnTo>
                    <a:pt x="1604189" y="15272"/>
                  </a:lnTo>
                  <a:lnTo>
                    <a:pt x="1557565" y="21900"/>
                  </a:lnTo>
                  <a:lnTo>
                    <a:pt x="1511322" y="29685"/>
                  </a:lnTo>
                  <a:lnTo>
                    <a:pt x="1465478" y="38611"/>
                  </a:lnTo>
                  <a:lnTo>
                    <a:pt x="1420045" y="48662"/>
                  </a:lnTo>
                  <a:lnTo>
                    <a:pt x="1375041" y="59824"/>
                  </a:lnTo>
                  <a:lnTo>
                    <a:pt x="1330479" y="72081"/>
                  </a:lnTo>
                  <a:lnTo>
                    <a:pt x="1286376" y="85418"/>
                  </a:lnTo>
                  <a:lnTo>
                    <a:pt x="1242746" y="99821"/>
                  </a:lnTo>
                  <a:lnTo>
                    <a:pt x="1199604" y="115273"/>
                  </a:lnTo>
                  <a:lnTo>
                    <a:pt x="1156966" y="131759"/>
                  </a:lnTo>
                  <a:lnTo>
                    <a:pt x="1114847" y="149266"/>
                  </a:lnTo>
                  <a:lnTo>
                    <a:pt x="1073262" y="167776"/>
                  </a:lnTo>
                  <a:lnTo>
                    <a:pt x="1032226" y="187276"/>
                  </a:lnTo>
                  <a:lnTo>
                    <a:pt x="991755" y="207750"/>
                  </a:lnTo>
                  <a:lnTo>
                    <a:pt x="951862" y="229182"/>
                  </a:lnTo>
                  <a:lnTo>
                    <a:pt x="912565" y="251558"/>
                  </a:lnTo>
                  <a:lnTo>
                    <a:pt x="873877" y="274863"/>
                  </a:lnTo>
                  <a:lnTo>
                    <a:pt x="835815" y="299081"/>
                  </a:lnTo>
                  <a:lnTo>
                    <a:pt x="798393" y="324197"/>
                  </a:lnTo>
                  <a:lnTo>
                    <a:pt x="761625" y="350196"/>
                  </a:lnTo>
                  <a:lnTo>
                    <a:pt x="725529" y="377062"/>
                  </a:lnTo>
                  <a:lnTo>
                    <a:pt x="690118" y="404781"/>
                  </a:lnTo>
                  <a:lnTo>
                    <a:pt x="655408" y="433338"/>
                  </a:lnTo>
                  <a:lnTo>
                    <a:pt x="621415" y="462717"/>
                  </a:lnTo>
                  <a:lnTo>
                    <a:pt x="588152" y="492903"/>
                  </a:lnTo>
                  <a:lnTo>
                    <a:pt x="555636" y="523881"/>
                  </a:lnTo>
                  <a:lnTo>
                    <a:pt x="523881" y="555636"/>
                  </a:lnTo>
                  <a:lnTo>
                    <a:pt x="492903" y="588152"/>
                  </a:lnTo>
                  <a:lnTo>
                    <a:pt x="462717" y="621415"/>
                  </a:lnTo>
                  <a:lnTo>
                    <a:pt x="433338" y="655408"/>
                  </a:lnTo>
                  <a:lnTo>
                    <a:pt x="404781" y="690118"/>
                  </a:lnTo>
                  <a:lnTo>
                    <a:pt x="377062" y="725529"/>
                  </a:lnTo>
                  <a:lnTo>
                    <a:pt x="350196" y="761625"/>
                  </a:lnTo>
                  <a:lnTo>
                    <a:pt x="324197" y="798393"/>
                  </a:lnTo>
                  <a:lnTo>
                    <a:pt x="299081" y="835815"/>
                  </a:lnTo>
                  <a:lnTo>
                    <a:pt x="274863" y="873877"/>
                  </a:lnTo>
                  <a:lnTo>
                    <a:pt x="251558" y="912565"/>
                  </a:lnTo>
                  <a:lnTo>
                    <a:pt x="229182" y="951862"/>
                  </a:lnTo>
                  <a:lnTo>
                    <a:pt x="207750" y="991755"/>
                  </a:lnTo>
                  <a:lnTo>
                    <a:pt x="187276" y="1032226"/>
                  </a:lnTo>
                  <a:lnTo>
                    <a:pt x="167776" y="1073262"/>
                  </a:lnTo>
                  <a:lnTo>
                    <a:pt x="149266" y="1114847"/>
                  </a:lnTo>
                  <a:lnTo>
                    <a:pt x="131759" y="1156966"/>
                  </a:lnTo>
                  <a:lnTo>
                    <a:pt x="115273" y="1199604"/>
                  </a:lnTo>
                  <a:lnTo>
                    <a:pt x="99821" y="1242746"/>
                  </a:lnTo>
                  <a:lnTo>
                    <a:pt x="85418" y="1286376"/>
                  </a:lnTo>
                  <a:lnTo>
                    <a:pt x="72081" y="1330479"/>
                  </a:lnTo>
                  <a:lnTo>
                    <a:pt x="59824" y="1375041"/>
                  </a:lnTo>
                  <a:lnTo>
                    <a:pt x="48662" y="1420045"/>
                  </a:lnTo>
                  <a:lnTo>
                    <a:pt x="38611" y="1465478"/>
                  </a:lnTo>
                  <a:lnTo>
                    <a:pt x="29685" y="1511322"/>
                  </a:lnTo>
                  <a:lnTo>
                    <a:pt x="21900" y="1557565"/>
                  </a:lnTo>
                  <a:lnTo>
                    <a:pt x="15272" y="1604189"/>
                  </a:lnTo>
                  <a:lnTo>
                    <a:pt x="9814" y="1651181"/>
                  </a:lnTo>
                  <a:lnTo>
                    <a:pt x="5543" y="1698525"/>
                  </a:lnTo>
                  <a:lnTo>
                    <a:pt x="2473" y="1746205"/>
                  </a:lnTo>
                  <a:lnTo>
                    <a:pt x="621" y="1794207"/>
                  </a:lnTo>
                  <a:lnTo>
                    <a:pt x="0" y="1842516"/>
                  </a:lnTo>
                  <a:lnTo>
                    <a:pt x="621" y="1890824"/>
                  </a:lnTo>
                  <a:lnTo>
                    <a:pt x="2473" y="1938826"/>
                  </a:lnTo>
                  <a:lnTo>
                    <a:pt x="5543" y="1986506"/>
                  </a:lnTo>
                  <a:lnTo>
                    <a:pt x="9814" y="2033850"/>
                  </a:lnTo>
                  <a:lnTo>
                    <a:pt x="15272" y="2080842"/>
                  </a:lnTo>
                  <a:lnTo>
                    <a:pt x="21900" y="2127466"/>
                  </a:lnTo>
                  <a:lnTo>
                    <a:pt x="29685" y="2173709"/>
                  </a:lnTo>
                  <a:lnTo>
                    <a:pt x="38611" y="2219553"/>
                  </a:lnTo>
                  <a:lnTo>
                    <a:pt x="48662" y="2264986"/>
                  </a:lnTo>
                  <a:lnTo>
                    <a:pt x="59824" y="2309990"/>
                  </a:lnTo>
                  <a:lnTo>
                    <a:pt x="72081" y="2354552"/>
                  </a:lnTo>
                  <a:lnTo>
                    <a:pt x="85418" y="2398655"/>
                  </a:lnTo>
                  <a:lnTo>
                    <a:pt x="99821" y="2442285"/>
                  </a:lnTo>
                  <a:lnTo>
                    <a:pt x="115273" y="2485427"/>
                  </a:lnTo>
                  <a:lnTo>
                    <a:pt x="131759" y="2528065"/>
                  </a:lnTo>
                  <a:lnTo>
                    <a:pt x="149266" y="2570184"/>
                  </a:lnTo>
                  <a:lnTo>
                    <a:pt x="167776" y="2611769"/>
                  </a:lnTo>
                  <a:lnTo>
                    <a:pt x="187276" y="2652805"/>
                  </a:lnTo>
                  <a:lnTo>
                    <a:pt x="207750" y="2693276"/>
                  </a:lnTo>
                  <a:lnTo>
                    <a:pt x="229182" y="2733169"/>
                  </a:lnTo>
                  <a:lnTo>
                    <a:pt x="251558" y="2772466"/>
                  </a:lnTo>
                  <a:lnTo>
                    <a:pt x="274863" y="2811154"/>
                  </a:lnTo>
                  <a:lnTo>
                    <a:pt x="299081" y="2849216"/>
                  </a:lnTo>
                  <a:lnTo>
                    <a:pt x="324197" y="2886638"/>
                  </a:lnTo>
                  <a:lnTo>
                    <a:pt x="350196" y="2923406"/>
                  </a:lnTo>
                  <a:lnTo>
                    <a:pt x="377062" y="2959502"/>
                  </a:lnTo>
                  <a:lnTo>
                    <a:pt x="404781" y="2994913"/>
                  </a:lnTo>
                  <a:lnTo>
                    <a:pt x="433338" y="3029623"/>
                  </a:lnTo>
                  <a:lnTo>
                    <a:pt x="462717" y="3063616"/>
                  </a:lnTo>
                  <a:lnTo>
                    <a:pt x="492903" y="3096879"/>
                  </a:lnTo>
                  <a:lnTo>
                    <a:pt x="523881" y="3129395"/>
                  </a:lnTo>
                  <a:lnTo>
                    <a:pt x="555636" y="3161150"/>
                  </a:lnTo>
                  <a:lnTo>
                    <a:pt x="588152" y="3192128"/>
                  </a:lnTo>
                  <a:lnTo>
                    <a:pt x="621415" y="3222314"/>
                  </a:lnTo>
                  <a:lnTo>
                    <a:pt x="655408" y="3251693"/>
                  </a:lnTo>
                  <a:lnTo>
                    <a:pt x="690118" y="3280250"/>
                  </a:lnTo>
                  <a:lnTo>
                    <a:pt x="725529" y="3307969"/>
                  </a:lnTo>
                  <a:lnTo>
                    <a:pt x="761625" y="3334835"/>
                  </a:lnTo>
                  <a:lnTo>
                    <a:pt x="798393" y="3360834"/>
                  </a:lnTo>
                  <a:lnTo>
                    <a:pt x="835815" y="3385950"/>
                  </a:lnTo>
                  <a:lnTo>
                    <a:pt x="873877" y="3410168"/>
                  </a:lnTo>
                  <a:lnTo>
                    <a:pt x="912565" y="3433473"/>
                  </a:lnTo>
                  <a:lnTo>
                    <a:pt x="951862" y="3455849"/>
                  </a:lnTo>
                  <a:lnTo>
                    <a:pt x="991755" y="3477281"/>
                  </a:lnTo>
                  <a:lnTo>
                    <a:pt x="1032226" y="3497755"/>
                  </a:lnTo>
                  <a:lnTo>
                    <a:pt x="1073262" y="3517255"/>
                  </a:lnTo>
                  <a:lnTo>
                    <a:pt x="1114847" y="3535765"/>
                  </a:lnTo>
                  <a:lnTo>
                    <a:pt x="1156966" y="3553272"/>
                  </a:lnTo>
                  <a:lnTo>
                    <a:pt x="1199604" y="3569758"/>
                  </a:lnTo>
                  <a:lnTo>
                    <a:pt x="1242746" y="3585210"/>
                  </a:lnTo>
                  <a:lnTo>
                    <a:pt x="1286376" y="3599613"/>
                  </a:lnTo>
                  <a:lnTo>
                    <a:pt x="1330479" y="3612950"/>
                  </a:lnTo>
                  <a:lnTo>
                    <a:pt x="1375041" y="3625207"/>
                  </a:lnTo>
                  <a:lnTo>
                    <a:pt x="1420045" y="3636369"/>
                  </a:lnTo>
                  <a:lnTo>
                    <a:pt x="1465478" y="3646420"/>
                  </a:lnTo>
                  <a:lnTo>
                    <a:pt x="1511322" y="3655346"/>
                  </a:lnTo>
                  <a:lnTo>
                    <a:pt x="1557565" y="3663131"/>
                  </a:lnTo>
                  <a:lnTo>
                    <a:pt x="1604189" y="3669759"/>
                  </a:lnTo>
                  <a:lnTo>
                    <a:pt x="1651181" y="3675217"/>
                  </a:lnTo>
                  <a:lnTo>
                    <a:pt x="1698525" y="3679488"/>
                  </a:lnTo>
                  <a:lnTo>
                    <a:pt x="1746205" y="3682558"/>
                  </a:lnTo>
                  <a:lnTo>
                    <a:pt x="1794207" y="3684410"/>
                  </a:lnTo>
                  <a:lnTo>
                    <a:pt x="1842516" y="3685032"/>
                  </a:lnTo>
                  <a:lnTo>
                    <a:pt x="1890824" y="3684410"/>
                  </a:lnTo>
                  <a:lnTo>
                    <a:pt x="1938826" y="3682558"/>
                  </a:lnTo>
                  <a:lnTo>
                    <a:pt x="1986506" y="3679488"/>
                  </a:lnTo>
                  <a:lnTo>
                    <a:pt x="2033850" y="3675217"/>
                  </a:lnTo>
                  <a:lnTo>
                    <a:pt x="2080842" y="3669759"/>
                  </a:lnTo>
                  <a:lnTo>
                    <a:pt x="2127466" y="3663131"/>
                  </a:lnTo>
                  <a:lnTo>
                    <a:pt x="2173709" y="3655346"/>
                  </a:lnTo>
                  <a:lnTo>
                    <a:pt x="2219553" y="3646420"/>
                  </a:lnTo>
                  <a:lnTo>
                    <a:pt x="2264986" y="3636369"/>
                  </a:lnTo>
                  <a:lnTo>
                    <a:pt x="2309990" y="3625207"/>
                  </a:lnTo>
                  <a:lnTo>
                    <a:pt x="2354552" y="3612950"/>
                  </a:lnTo>
                  <a:lnTo>
                    <a:pt x="2398655" y="3599613"/>
                  </a:lnTo>
                  <a:lnTo>
                    <a:pt x="2442285" y="3585210"/>
                  </a:lnTo>
                  <a:lnTo>
                    <a:pt x="2485427" y="3569758"/>
                  </a:lnTo>
                  <a:lnTo>
                    <a:pt x="2528065" y="3553272"/>
                  </a:lnTo>
                  <a:lnTo>
                    <a:pt x="2570184" y="3535765"/>
                  </a:lnTo>
                  <a:lnTo>
                    <a:pt x="2611769" y="3517255"/>
                  </a:lnTo>
                  <a:lnTo>
                    <a:pt x="2652805" y="3497755"/>
                  </a:lnTo>
                  <a:lnTo>
                    <a:pt x="2693276" y="3477281"/>
                  </a:lnTo>
                  <a:lnTo>
                    <a:pt x="2733169" y="3455849"/>
                  </a:lnTo>
                  <a:lnTo>
                    <a:pt x="2772466" y="3433473"/>
                  </a:lnTo>
                  <a:lnTo>
                    <a:pt x="2811154" y="3410168"/>
                  </a:lnTo>
                  <a:lnTo>
                    <a:pt x="2849216" y="3385950"/>
                  </a:lnTo>
                  <a:lnTo>
                    <a:pt x="2886638" y="3360834"/>
                  </a:lnTo>
                  <a:lnTo>
                    <a:pt x="2923406" y="3334835"/>
                  </a:lnTo>
                  <a:lnTo>
                    <a:pt x="2959502" y="3307969"/>
                  </a:lnTo>
                  <a:lnTo>
                    <a:pt x="2994913" y="3280250"/>
                  </a:lnTo>
                  <a:lnTo>
                    <a:pt x="3029623" y="3251693"/>
                  </a:lnTo>
                  <a:lnTo>
                    <a:pt x="3063616" y="3222314"/>
                  </a:lnTo>
                  <a:lnTo>
                    <a:pt x="3096879" y="3192128"/>
                  </a:lnTo>
                  <a:lnTo>
                    <a:pt x="3129395" y="3161150"/>
                  </a:lnTo>
                  <a:lnTo>
                    <a:pt x="3161150" y="3129395"/>
                  </a:lnTo>
                  <a:lnTo>
                    <a:pt x="3192128" y="3096879"/>
                  </a:lnTo>
                  <a:lnTo>
                    <a:pt x="3222314" y="3063616"/>
                  </a:lnTo>
                  <a:lnTo>
                    <a:pt x="3251693" y="3029623"/>
                  </a:lnTo>
                  <a:lnTo>
                    <a:pt x="3280250" y="2994913"/>
                  </a:lnTo>
                  <a:lnTo>
                    <a:pt x="3307969" y="2959502"/>
                  </a:lnTo>
                  <a:lnTo>
                    <a:pt x="3334835" y="2923406"/>
                  </a:lnTo>
                  <a:lnTo>
                    <a:pt x="3360834" y="2886638"/>
                  </a:lnTo>
                  <a:lnTo>
                    <a:pt x="3385950" y="2849216"/>
                  </a:lnTo>
                  <a:lnTo>
                    <a:pt x="3410168" y="2811154"/>
                  </a:lnTo>
                  <a:lnTo>
                    <a:pt x="3433473" y="2772466"/>
                  </a:lnTo>
                  <a:lnTo>
                    <a:pt x="3455849" y="2733169"/>
                  </a:lnTo>
                  <a:lnTo>
                    <a:pt x="3477281" y="2693276"/>
                  </a:lnTo>
                  <a:lnTo>
                    <a:pt x="3497755" y="2652805"/>
                  </a:lnTo>
                  <a:lnTo>
                    <a:pt x="3517255" y="2611769"/>
                  </a:lnTo>
                  <a:lnTo>
                    <a:pt x="3535765" y="2570184"/>
                  </a:lnTo>
                  <a:lnTo>
                    <a:pt x="3553272" y="2528065"/>
                  </a:lnTo>
                  <a:lnTo>
                    <a:pt x="3569758" y="2485427"/>
                  </a:lnTo>
                  <a:lnTo>
                    <a:pt x="3585210" y="2442285"/>
                  </a:lnTo>
                  <a:lnTo>
                    <a:pt x="3599613" y="2398655"/>
                  </a:lnTo>
                  <a:lnTo>
                    <a:pt x="3612950" y="2354552"/>
                  </a:lnTo>
                  <a:lnTo>
                    <a:pt x="3625207" y="2309990"/>
                  </a:lnTo>
                  <a:lnTo>
                    <a:pt x="3636369" y="2264986"/>
                  </a:lnTo>
                  <a:lnTo>
                    <a:pt x="3646420" y="2219553"/>
                  </a:lnTo>
                  <a:lnTo>
                    <a:pt x="3655346" y="2173709"/>
                  </a:lnTo>
                  <a:lnTo>
                    <a:pt x="3663131" y="2127466"/>
                  </a:lnTo>
                  <a:lnTo>
                    <a:pt x="3669759" y="2080842"/>
                  </a:lnTo>
                  <a:lnTo>
                    <a:pt x="3675217" y="2033850"/>
                  </a:lnTo>
                  <a:lnTo>
                    <a:pt x="3679488" y="1986506"/>
                  </a:lnTo>
                  <a:lnTo>
                    <a:pt x="3682558" y="1938826"/>
                  </a:lnTo>
                  <a:lnTo>
                    <a:pt x="3684410" y="1890824"/>
                  </a:lnTo>
                  <a:lnTo>
                    <a:pt x="3685032" y="1842516"/>
                  </a:lnTo>
                  <a:lnTo>
                    <a:pt x="3684410" y="1794207"/>
                  </a:lnTo>
                  <a:lnTo>
                    <a:pt x="3682558" y="1746205"/>
                  </a:lnTo>
                  <a:lnTo>
                    <a:pt x="3679488" y="1698525"/>
                  </a:lnTo>
                  <a:lnTo>
                    <a:pt x="3675217" y="1651181"/>
                  </a:lnTo>
                  <a:lnTo>
                    <a:pt x="3669759" y="1604189"/>
                  </a:lnTo>
                  <a:lnTo>
                    <a:pt x="3663131" y="1557565"/>
                  </a:lnTo>
                  <a:lnTo>
                    <a:pt x="3655346" y="1511322"/>
                  </a:lnTo>
                  <a:lnTo>
                    <a:pt x="3646420" y="1465478"/>
                  </a:lnTo>
                  <a:lnTo>
                    <a:pt x="3636369" y="1420045"/>
                  </a:lnTo>
                  <a:lnTo>
                    <a:pt x="3625207" y="1375041"/>
                  </a:lnTo>
                  <a:lnTo>
                    <a:pt x="3612950" y="1330479"/>
                  </a:lnTo>
                  <a:lnTo>
                    <a:pt x="3599613" y="1286376"/>
                  </a:lnTo>
                  <a:lnTo>
                    <a:pt x="3585210" y="1242746"/>
                  </a:lnTo>
                  <a:lnTo>
                    <a:pt x="3569758" y="1199604"/>
                  </a:lnTo>
                  <a:lnTo>
                    <a:pt x="3553272" y="1156966"/>
                  </a:lnTo>
                  <a:lnTo>
                    <a:pt x="3535765" y="1114847"/>
                  </a:lnTo>
                  <a:lnTo>
                    <a:pt x="3517255" y="1073262"/>
                  </a:lnTo>
                  <a:lnTo>
                    <a:pt x="3497755" y="1032226"/>
                  </a:lnTo>
                  <a:lnTo>
                    <a:pt x="3477281" y="991755"/>
                  </a:lnTo>
                  <a:lnTo>
                    <a:pt x="3455849" y="951862"/>
                  </a:lnTo>
                  <a:lnTo>
                    <a:pt x="3433473" y="912565"/>
                  </a:lnTo>
                  <a:lnTo>
                    <a:pt x="3410168" y="873877"/>
                  </a:lnTo>
                  <a:lnTo>
                    <a:pt x="3385950" y="835815"/>
                  </a:lnTo>
                  <a:lnTo>
                    <a:pt x="3360834" y="798393"/>
                  </a:lnTo>
                  <a:lnTo>
                    <a:pt x="3334835" y="761625"/>
                  </a:lnTo>
                  <a:lnTo>
                    <a:pt x="3307969" y="725529"/>
                  </a:lnTo>
                  <a:lnTo>
                    <a:pt x="3280250" y="690118"/>
                  </a:lnTo>
                  <a:lnTo>
                    <a:pt x="3251693" y="655408"/>
                  </a:lnTo>
                  <a:lnTo>
                    <a:pt x="3222314" y="621415"/>
                  </a:lnTo>
                  <a:lnTo>
                    <a:pt x="3192128" y="588152"/>
                  </a:lnTo>
                  <a:lnTo>
                    <a:pt x="3161150" y="555636"/>
                  </a:lnTo>
                  <a:lnTo>
                    <a:pt x="3129395" y="523881"/>
                  </a:lnTo>
                  <a:lnTo>
                    <a:pt x="3096879" y="492903"/>
                  </a:lnTo>
                  <a:lnTo>
                    <a:pt x="3063616" y="462717"/>
                  </a:lnTo>
                  <a:lnTo>
                    <a:pt x="3029623" y="433338"/>
                  </a:lnTo>
                  <a:lnTo>
                    <a:pt x="2994913" y="404781"/>
                  </a:lnTo>
                  <a:lnTo>
                    <a:pt x="2959502" y="377062"/>
                  </a:lnTo>
                  <a:lnTo>
                    <a:pt x="2923406" y="350196"/>
                  </a:lnTo>
                  <a:lnTo>
                    <a:pt x="2886638" y="324197"/>
                  </a:lnTo>
                  <a:lnTo>
                    <a:pt x="2849216" y="299081"/>
                  </a:lnTo>
                  <a:lnTo>
                    <a:pt x="2811154" y="274863"/>
                  </a:lnTo>
                  <a:lnTo>
                    <a:pt x="2772466" y="251558"/>
                  </a:lnTo>
                  <a:lnTo>
                    <a:pt x="2733169" y="229182"/>
                  </a:lnTo>
                  <a:lnTo>
                    <a:pt x="2693276" y="207750"/>
                  </a:lnTo>
                  <a:lnTo>
                    <a:pt x="2652805" y="187276"/>
                  </a:lnTo>
                  <a:lnTo>
                    <a:pt x="2611769" y="167776"/>
                  </a:lnTo>
                  <a:lnTo>
                    <a:pt x="2570184" y="149266"/>
                  </a:lnTo>
                  <a:lnTo>
                    <a:pt x="2528065" y="131759"/>
                  </a:lnTo>
                  <a:lnTo>
                    <a:pt x="2485427" y="115273"/>
                  </a:lnTo>
                  <a:lnTo>
                    <a:pt x="2442285" y="99821"/>
                  </a:lnTo>
                  <a:lnTo>
                    <a:pt x="2398655" y="85418"/>
                  </a:lnTo>
                  <a:lnTo>
                    <a:pt x="2354552" y="72081"/>
                  </a:lnTo>
                  <a:lnTo>
                    <a:pt x="2309990" y="59824"/>
                  </a:lnTo>
                  <a:lnTo>
                    <a:pt x="2264986" y="48662"/>
                  </a:lnTo>
                  <a:lnTo>
                    <a:pt x="2219553" y="38611"/>
                  </a:lnTo>
                  <a:lnTo>
                    <a:pt x="2173709" y="29685"/>
                  </a:lnTo>
                  <a:lnTo>
                    <a:pt x="2127466" y="21900"/>
                  </a:lnTo>
                  <a:lnTo>
                    <a:pt x="2080842" y="15272"/>
                  </a:lnTo>
                  <a:lnTo>
                    <a:pt x="2033850" y="9814"/>
                  </a:lnTo>
                  <a:lnTo>
                    <a:pt x="1986506" y="5543"/>
                  </a:lnTo>
                  <a:lnTo>
                    <a:pt x="1938826" y="2473"/>
                  </a:lnTo>
                  <a:lnTo>
                    <a:pt x="1890824" y="621"/>
                  </a:lnTo>
                  <a:lnTo>
                    <a:pt x="1842516" y="0"/>
                  </a:lnTo>
                  <a:close/>
                </a:path>
              </a:pathLst>
            </a:custGeom>
            <a:solidFill>
              <a:srgbClr val="028AFF"/>
            </a:solidFill>
          </p:spPr>
          <p:txBody>
            <a:bodyPr wrap="square" lIns="0" tIns="0" rIns="0" bIns="0" rtlCol="0"/>
            <a:lstStyle/>
            <a:p>
              <a:endParaRPr/>
            </a:p>
          </p:txBody>
        </p:sp>
      </p:grpSp>
      <p:sp>
        <p:nvSpPr>
          <p:cNvPr id="7" name="object 7"/>
          <p:cNvSpPr txBox="1"/>
          <p:nvPr/>
        </p:nvSpPr>
        <p:spPr>
          <a:xfrm>
            <a:off x="1999933" y="2941573"/>
            <a:ext cx="2188780" cy="982320"/>
          </a:xfrm>
          <a:prstGeom prst="rect">
            <a:avLst/>
          </a:prstGeom>
        </p:spPr>
        <p:txBody>
          <a:bodyPr vert="horz" wrap="square" lIns="0" tIns="12700" rIns="0" bIns="0" rtlCol="0">
            <a:spAutoFit/>
          </a:bodyPr>
          <a:lstStyle/>
          <a:p>
            <a:pPr marL="12700" algn="ctr">
              <a:lnSpc>
                <a:spcPct val="100000"/>
              </a:lnSpc>
              <a:spcBef>
                <a:spcPts val="100"/>
              </a:spcBef>
            </a:pPr>
            <a:r>
              <a:rPr sz="2100" spc="195" dirty="0">
                <a:solidFill>
                  <a:srgbClr val="FFFFFF"/>
                </a:solidFill>
                <a:latin typeface="Trebuchet MS"/>
                <a:cs typeface="Trebuchet MS"/>
              </a:rPr>
              <a:t>OBJE</a:t>
            </a:r>
            <a:r>
              <a:rPr lang="fr-FR" sz="2100" spc="195" dirty="0">
                <a:solidFill>
                  <a:srgbClr val="FFFFFF"/>
                </a:solidFill>
                <a:latin typeface="Trebuchet MS"/>
                <a:cs typeface="Trebuchet MS"/>
              </a:rPr>
              <a:t>C</a:t>
            </a:r>
            <a:r>
              <a:rPr sz="2100" spc="195" dirty="0">
                <a:solidFill>
                  <a:srgbClr val="FFFFFF"/>
                </a:solidFill>
                <a:latin typeface="Trebuchet MS"/>
                <a:cs typeface="Trebuchet MS"/>
              </a:rPr>
              <a:t>T</a:t>
            </a:r>
            <a:r>
              <a:rPr lang="fr-FR" sz="2100" spc="195" dirty="0">
                <a:solidFill>
                  <a:srgbClr val="FFFFFF"/>
                </a:solidFill>
                <a:latin typeface="Trebuchet MS"/>
                <a:cs typeface="Trebuchet MS"/>
              </a:rPr>
              <a:t>IF</a:t>
            </a:r>
            <a:r>
              <a:rPr sz="2100" spc="195" dirty="0">
                <a:solidFill>
                  <a:srgbClr val="FFFFFF"/>
                </a:solidFill>
                <a:latin typeface="Trebuchet MS"/>
                <a:cs typeface="Trebuchet MS"/>
              </a:rPr>
              <a:t> DE</a:t>
            </a:r>
            <a:r>
              <a:rPr lang="fr-FR" sz="2100" spc="195" dirty="0">
                <a:solidFill>
                  <a:srgbClr val="FFFFFF"/>
                </a:solidFill>
                <a:latin typeface="Trebuchet MS"/>
                <a:cs typeface="Trebuchet MS"/>
              </a:rPr>
              <a:t> CETTE PRÉSENTATION </a:t>
            </a:r>
            <a:endParaRPr sz="2100" dirty="0">
              <a:latin typeface="Trebuchet MS"/>
              <a:cs typeface="Trebuchet MS"/>
            </a:endParaRPr>
          </a:p>
        </p:txBody>
      </p:sp>
      <p:sp>
        <p:nvSpPr>
          <p:cNvPr id="10" name="object 10"/>
          <p:cNvSpPr txBox="1"/>
          <p:nvPr/>
        </p:nvSpPr>
        <p:spPr>
          <a:xfrm>
            <a:off x="5670434" y="2530855"/>
            <a:ext cx="5159375" cy="1377315"/>
          </a:xfrm>
          <a:prstGeom prst="rect">
            <a:avLst/>
          </a:prstGeom>
        </p:spPr>
        <p:txBody>
          <a:bodyPr vert="horz" wrap="square" lIns="0" tIns="12700" rIns="0" bIns="0" rtlCol="0">
            <a:spAutoFit/>
          </a:bodyPr>
          <a:lstStyle/>
          <a:p>
            <a:pPr marL="241300" marR="5080" indent="-228600">
              <a:lnSpc>
                <a:spcPct val="100000"/>
              </a:lnSpc>
              <a:spcBef>
                <a:spcPts val="100"/>
              </a:spcBef>
              <a:buClr>
                <a:srgbClr val="58B2FF"/>
              </a:buClr>
              <a:buFont typeface="Tahoma"/>
              <a:buChar char="•"/>
              <a:tabLst>
                <a:tab pos="240665" algn="l"/>
                <a:tab pos="241300" algn="l"/>
              </a:tabLst>
            </a:pPr>
            <a:r>
              <a:rPr sz="1800" dirty="0">
                <a:solidFill>
                  <a:srgbClr val="212121"/>
                </a:solidFill>
                <a:latin typeface="Trebuchet MS"/>
                <a:cs typeface="Trebuchet MS"/>
              </a:rPr>
              <a:t>Fournir une vue d'ensemble des </a:t>
            </a:r>
            <a:r>
              <a:rPr sz="1800" dirty="0" err="1">
                <a:solidFill>
                  <a:srgbClr val="212121"/>
                </a:solidFill>
                <a:latin typeface="Trebuchet MS"/>
                <a:cs typeface="Trebuchet MS"/>
              </a:rPr>
              <a:t>méthodologies</a:t>
            </a:r>
            <a:r>
              <a:rPr sz="1800" dirty="0">
                <a:solidFill>
                  <a:srgbClr val="212121"/>
                </a:solidFill>
                <a:latin typeface="Trebuchet MS"/>
                <a:cs typeface="Trebuchet MS"/>
              </a:rPr>
              <a:t> </a:t>
            </a:r>
            <a:r>
              <a:rPr lang="fr-FR" dirty="0">
                <a:solidFill>
                  <a:srgbClr val="212121"/>
                </a:solidFill>
                <a:latin typeface="Trebuchet MS"/>
                <a:cs typeface="Trebuchet MS"/>
              </a:rPr>
              <a:t>autochtones</a:t>
            </a:r>
            <a:r>
              <a:rPr sz="1800" dirty="0">
                <a:solidFill>
                  <a:srgbClr val="212121"/>
                </a:solidFill>
                <a:latin typeface="Trebuchet MS"/>
                <a:cs typeface="Trebuchet MS"/>
              </a:rPr>
              <a:t> et de l</a:t>
            </a:r>
            <a:r>
              <a:rPr lang="fr-FR" sz="1800" dirty="0">
                <a:solidFill>
                  <a:srgbClr val="212121"/>
                </a:solidFill>
                <a:latin typeface="Trebuchet MS"/>
                <a:cs typeface="Trebuchet MS"/>
              </a:rPr>
              <a:t>’évaluation de recherche</a:t>
            </a:r>
            <a:endParaRPr sz="1800" dirty="0">
              <a:latin typeface="Trebuchet MS"/>
              <a:cs typeface="Trebuchet MS"/>
            </a:endParaRPr>
          </a:p>
          <a:p>
            <a:pPr marL="241300" indent="-228600">
              <a:lnSpc>
                <a:spcPct val="100000"/>
              </a:lnSpc>
              <a:spcBef>
                <a:spcPts val="1005"/>
              </a:spcBef>
              <a:buClr>
                <a:srgbClr val="58B2FF"/>
              </a:buClr>
              <a:buFont typeface="Tahoma"/>
              <a:buChar char="•"/>
              <a:tabLst>
                <a:tab pos="240665" algn="l"/>
                <a:tab pos="241300" algn="l"/>
              </a:tabLst>
            </a:pPr>
            <a:r>
              <a:rPr sz="1800" dirty="0">
                <a:solidFill>
                  <a:srgbClr val="212121"/>
                </a:solidFill>
                <a:latin typeface="Trebuchet MS"/>
                <a:cs typeface="Trebuchet MS"/>
              </a:rPr>
              <a:t>Partager un cadre </a:t>
            </a:r>
            <a:r>
              <a:rPr sz="1800" dirty="0" err="1">
                <a:solidFill>
                  <a:srgbClr val="212121"/>
                </a:solidFill>
                <a:latin typeface="Trebuchet MS"/>
                <a:cs typeface="Trebuchet MS"/>
              </a:rPr>
              <a:t>d'évaluation</a:t>
            </a:r>
            <a:r>
              <a:rPr sz="1800" dirty="0">
                <a:solidFill>
                  <a:srgbClr val="212121"/>
                </a:solidFill>
                <a:latin typeface="Trebuchet MS"/>
                <a:cs typeface="Trebuchet MS"/>
              </a:rPr>
              <a:t> </a:t>
            </a:r>
            <a:r>
              <a:rPr lang="fr-FR" sz="1800" dirty="0">
                <a:solidFill>
                  <a:srgbClr val="212121"/>
                </a:solidFill>
                <a:latin typeface="Trebuchet MS"/>
                <a:cs typeface="Trebuchet MS"/>
              </a:rPr>
              <a:t>autochtone</a:t>
            </a:r>
            <a:endParaRPr sz="1800" dirty="0">
              <a:latin typeface="Trebuchet MS"/>
              <a:cs typeface="Trebuchet MS"/>
            </a:endParaRPr>
          </a:p>
          <a:p>
            <a:pPr marL="241300" indent="-228600">
              <a:lnSpc>
                <a:spcPct val="100000"/>
              </a:lnSpc>
              <a:spcBef>
                <a:spcPts val="994"/>
              </a:spcBef>
              <a:buClr>
                <a:srgbClr val="58B2FF"/>
              </a:buClr>
              <a:buFont typeface="Tahoma"/>
              <a:buChar char="•"/>
              <a:tabLst>
                <a:tab pos="240665" algn="l"/>
                <a:tab pos="241300" algn="l"/>
              </a:tabLst>
            </a:pPr>
            <a:r>
              <a:rPr lang="fr-FR" dirty="0">
                <a:solidFill>
                  <a:srgbClr val="212121"/>
                </a:solidFill>
                <a:latin typeface="Trebuchet MS"/>
                <a:cs typeface="Trebuchet MS"/>
              </a:rPr>
              <a:t>Faire c</a:t>
            </a:r>
            <a:r>
              <a:rPr sz="1800" dirty="0" err="1">
                <a:solidFill>
                  <a:srgbClr val="212121"/>
                </a:solidFill>
                <a:latin typeface="Trebuchet MS"/>
                <a:cs typeface="Trebuchet MS"/>
              </a:rPr>
              <a:t>omprendre</a:t>
            </a:r>
            <a:r>
              <a:rPr sz="1800" dirty="0">
                <a:solidFill>
                  <a:srgbClr val="212121"/>
                </a:solidFill>
                <a:latin typeface="Trebuchet MS"/>
                <a:cs typeface="Trebuchet MS"/>
              </a:rPr>
              <a:t> l'importance des relations</a:t>
            </a:r>
            <a:endParaRPr sz="1800" dirty="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5400" y="1905000"/>
            <a:ext cx="9969500" cy="5352746"/>
          </a:xfrm>
          <a:prstGeom prst="rect">
            <a:avLst/>
          </a:prstGeom>
        </p:spPr>
        <p:txBody>
          <a:bodyPr vert="horz" wrap="square" lIns="0" tIns="58419" rIns="0" bIns="0" rtlCol="0">
            <a:spAutoFit/>
          </a:bodyPr>
          <a:lstStyle/>
          <a:p>
            <a:r>
              <a:rPr lang="fr-FR" sz="1600" dirty="0">
                <a:solidFill>
                  <a:srgbClr val="262626"/>
                </a:solidFill>
                <a:effectLst/>
                <a:latin typeface="Trebuchet MS" panose="020B0703020202090204" pitchFamily="34" charset="0"/>
              </a:rPr>
              <a:t>Estrada, V.J. (2005). The </a:t>
            </a:r>
            <a:r>
              <a:rPr lang="fr-FR" sz="1600" dirty="0" err="1">
                <a:solidFill>
                  <a:srgbClr val="262626"/>
                </a:solidFill>
                <a:effectLst/>
                <a:latin typeface="Trebuchet MS" panose="020B0703020202090204" pitchFamily="34" charset="0"/>
              </a:rPr>
              <a:t>tree</a:t>
            </a:r>
            <a:r>
              <a:rPr lang="fr-FR" sz="1600" dirty="0">
                <a:solidFill>
                  <a:srgbClr val="262626"/>
                </a:solidFill>
                <a:effectLst/>
                <a:latin typeface="Trebuchet MS" panose="020B0703020202090204" pitchFamily="34" charset="0"/>
              </a:rPr>
              <a:t> of life as a </a:t>
            </a:r>
            <a:r>
              <a:rPr lang="fr-FR" sz="1600" dirty="0" err="1">
                <a:solidFill>
                  <a:srgbClr val="262626"/>
                </a:solidFill>
                <a:effectLst/>
                <a:latin typeface="Trebuchet MS" panose="020B0703020202090204" pitchFamily="34" charset="0"/>
              </a:rPr>
              <a:t>research</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methodology</a:t>
            </a:r>
            <a:r>
              <a:rPr lang="fr-FR" sz="1600" dirty="0">
                <a:solidFill>
                  <a:srgbClr val="262626"/>
                </a:solidFill>
                <a:effectLst/>
                <a:latin typeface="Trebuchet MS" panose="020B0703020202090204" pitchFamily="34" charset="0"/>
              </a:rPr>
              <a:t>. </a:t>
            </a:r>
            <a:r>
              <a:rPr lang="fr-FR" sz="1600" i="1" dirty="0">
                <a:solidFill>
                  <a:srgbClr val="262626"/>
                </a:solidFill>
                <a:effectLst/>
                <a:latin typeface="Trebuchet MS" panose="020B0703020202090204" pitchFamily="34" charset="0"/>
              </a:rPr>
              <a:t>The </a:t>
            </a:r>
            <a:r>
              <a:rPr lang="fr-FR" sz="1600" i="1" dirty="0" err="1">
                <a:solidFill>
                  <a:srgbClr val="262626"/>
                </a:solidFill>
                <a:effectLst/>
                <a:latin typeface="Trebuchet MS" panose="020B0703020202090204" pitchFamily="34" charset="0"/>
              </a:rPr>
              <a:t>Australian</a:t>
            </a:r>
            <a:r>
              <a:rPr lang="fr-FR" sz="1600" i="1" dirty="0">
                <a:solidFill>
                  <a:srgbClr val="262626"/>
                </a:solidFill>
                <a:effectLst/>
                <a:latin typeface="Trebuchet MS" panose="020B0703020202090204" pitchFamily="34" charset="0"/>
              </a:rPr>
              <a:t> Journal of </a:t>
            </a:r>
            <a:r>
              <a:rPr lang="fr-FR" sz="1600" i="1" dirty="0" err="1">
                <a:solidFill>
                  <a:srgbClr val="262626"/>
                </a:solidFill>
                <a:effectLst/>
                <a:latin typeface="Trebuchet MS" panose="020B0703020202090204" pitchFamily="34" charset="0"/>
              </a:rPr>
              <a:t>Indigenous</a:t>
            </a:r>
            <a:r>
              <a:rPr lang="fr-FR" sz="1600" i="1" dirty="0">
                <a:solidFill>
                  <a:srgbClr val="262626"/>
                </a:solidFill>
                <a:effectLst/>
                <a:latin typeface="Trebuchet MS" panose="020B0703020202090204" pitchFamily="34" charset="0"/>
              </a:rPr>
              <a:t> Education,</a:t>
            </a:r>
            <a:r>
              <a:rPr lang="fr-FR" sz="1600" dirty="0">
                <a:solidFill>
                  <a:srgbClr val="262626"/>
                </a:solidFill>
                <a:effectLst/>
                <a:latin typeface="Trebuchet MS" panose="020B0703020202090204" pitchFamily="34" charset="0"/>
              </a:rPr>
              <a:t>34, 44-52. </a:t>
            </a:r>
            <a:r>
              <a:rPr lang="fr-FR" sz="1600" dirty="0">
                <a:solidFill>
                  <a:srgbClr val="262626"/>
                </a:solidFill>
                <a:effectLst/>
                <a:latin typeface="Trebuchet MS" panose="020B0703020202090204" pitchFamily="34" charset="0"/>
                <a:hlinkClick r:id="rId2"/>
              </a:rPr>
              <a:t>https://www.academia.edu/4289664/Jimenez_Estrada_2005_Tree_of_Life_as_Research</a:t>
            </a:r>
            <a:endParaRPr lang="fr-FR" sz="1600" dirty="0">
              <a:solidFill>
                <a:srgbClr val="262626"/>
              </a:solidFill>
              <a:effectLst/>
              <a:latin typeface="Trebuchet MS" panose="020B0703020202090204" pitchFamily="34" charset="0"/>
            </a:endParaRPr>
          </a:p>
          <a:p>
            <a:endParaRPr lang="fr-FR" sz="1600" dirty="0">
              <a:solidFill>
                <a:srgbClr val="262626"/>
              </a:solidFill>
              <a:effectLst/>
              <a:latin typeface="Trebuchet MS" panose="020B0703020202090204" pitchFamily="34" charset="0"/>
            </a:endParaRPr>
          </a:p>
          <a:p>
            <a:r>
              <a:rPr lang="fr-FR" sz="1600" dirty="0" err="1">
                <a:solidFill>
                  <a:srgbClr val="262626"/>
                </a:solidFill>
                <a:effectLst/>
                <a:latin typeface="Trebuchet MS" panose="020B0703020202090204" pitchFamily="34" charset="0"/>
              </a:rPr>
              <a:t>Kovach</a:t>
            </a:r>
            <a:r>
              <a:rPr lang="fr-FR" sz="1600" dirty="0">
                <a:solidFill>
                  <a:srgbClr val="262626"/>
                </a:solidFill>
                <a:effectLst/>
                <a:latin typeface="Trebuchet MS" panose="020B0703020202090204" pitchFamily="34" charset="0"/>
              </a:rPr>
              <a:t>, M. (2010). </a:t>
            </a:r>
            <a:r>
              <a:rPr lang="fr-FR" sz="1600" dirty="0" err="1">
                <a:solidFill>
                  <a:srgbClr val="262626"/>
                </a:solidFill>
                <a:effectLst/>
                <a:latin typeface="Trebuchet MS" panose="020B0703020202090204" pitchFamily="34" charset="0"/>
              </a:rPr>
              <a:t>Conversational</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method</a:t>
            </a:r>
            <a:r>
              <a:rPr lang="fr-FR" sz="1600" dirty="0">
                <a:solidFill>
                  <a:srgbClr val="262626"/>
                </a:solidFill>
                <a:effectLst/>
                <a:latin typeface="Trebuchet MS" panose="020B0703020202090204" pitchFamily="34" charset="0"/>
              </a:rPr>
              <a:t> in </a:t>
            </a:r>
            <a:r>
              <a:rPr lang="fr-FR" sz="1600" dirty="0" err="1">
                <a:solidFill>
                  <a:srgbClr val="262626"/>
                </a:solidFill>
                <a:effectLst/>
                <a:latin typeface="Trebuchet MS" panose="020B0703020202090204" pitchFamily="34" charset="0"/>
              </a:rPr>
              <a:t>Indigenous</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research</a:t>
            </a:r>
            <a:r>
              <a:rPr lang="fr-FR" sz="1600" dirty="0">
                <a:solidFill>
                  <a:srgbClr val="262626"/>
                </a:solidFill>
                <a:effectLst/>
                <a:latin typeface="Trebuchet MS" panose="020B0703020202090204" pitchFamily="34" charset="0"/>
              </a:rPr>
              <a:t>. First Peoples Child and Family </a:t>
            </a:r>
            <a:r>
              <a:rPr lang="fr-FR" sz="1600" dirty="0" err="1">
                <a:solidFill>
                  <a:srgbClr val="262626"/>
                </a:solidFill>
                <a:effectLst/>
                <a:latin typeface="Trebuchet MS" panose="020B0703020202090204" pitchFamily="34" charset="0"/>
              </a:rPr>
              <a:t>Review</a:t>
            </a:r>
            <a:r>
              <a:rPr lang="fr-FR" sz="1600" dirty="0">
                <a:solidFill>
                  <a:srgbClr val="262626"/>
                </a:solidFill>
                <a:effectLst/>
                <a:latin typeface="Trebuchet MS" panose="020B0703020202090204" pitchFamily="34" charset="0"/>
              </a:rPr>
              <a:t>, 5(1), 40-48.</a:t>
            </a:r>
          </a:p>
          <a:p>
            <a:endParaRPr lang="fr-FR" sz="1600" dirty="0">
              <a:solidFill>
                <a:srgbClr val="262626"/>
              </a:solidFill>
              <a:effectLst/>
              <a:latin typeface="Trebuchet MS" panose="020B0703020202090204" pitchFamily="34" charset="0"/>
            </a:endParaRPr>
          </a:p>
          <a:p>
            <a:r>
              <a:rPr lang="fr-FR" sz="1600" dirty="0" err="1">
                <a:solidFill>
                  <a:srgbClr val="262626"/>
                </a:solidFill>
                <a:effectLst/>
                <a:latin typeface="Trebuchet MS" panose="020B0703020202090204" pitchFamily="34" charset="0"/>
              </a:rPr>
              <a:t>LaFrance</a:t>
            </a:r>
            <a:r>
              <a:rPr lang="fr-FR" sz="1600" dirty="0">
                <a:solidFill>
                  <a:srgbClr val="262626"/>
                </a:solidFill>
                <a:effectLst/>
                <a:latin typeface="Trebuchet MS" panose="020B0703020202090204" pitchFamily="34" charset="0"/>
              </a:rPr>
              <a:t>, J., &amp; Nichols, R. (2010). </a:t>
            </a:r>
            <a:r>
              <a:rPr lang="fr-FR" sz="1600" dirty="0" err="1">
                <a:solidFill>
                  <a:srgbClr val="262626"/>
                </a:solidFill>
                <a:effectLst/>
                <a:latin typeface="Trebuchet MS" panose="020B0703020202090204" pitchFamily="34" charset="0"/>
              </a:rPr>
              <a:t>Reframing</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evaluation</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Defining</a:t>
            </a:r>
            <a:r>
              <a:rPr lang="fr-FR" sz="1600" dirty="0">
                <a:solidFill>
                  <a:srgbClr val="262626"/>
                </a:solidFill>
                <a:effectLst/>
                <a:latin typeface="Trebuchet MS" panose="020B0703020202090204" pitchFamily="34" charset="0"/>
              </a:rPr>
              <a:t> an </a:t>
            </a:r>
            <a:r>
              <a:rPr lang="fr-FR" sz="1600" dirty="0" err="1">
                <a:solidFill>
                  <a:srgbClr val="262626"/>
                </a:solidFill>
                <a:effectLst/>
                <a:latin typeface="Trebuchet MS" panose="020B0703020202090204" pitchFamily="34" charset="0"/>
              </a:rPr>
              <a:t>indigenous</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evaluation</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framework</a:t>
            </a:r>
            <a:r>
              <a:rPr lang="fr-FR" sz="1600" dirty="0">
                <a:solidFill>
                  <a:srgbClr val="262626"/>
                </a:solidFill>
                <a:effectLst/>
                <a:latin typeface="Trebuchet MS" panose="020B0703020202090204" pitchFamily="34" charset="0"/>
              </a:rPr>
              <a:t>. </a:t>
            </a:r>
            <a:r>
              <a:rPr lang="fr-FR" sz="1600" i="1" dirty="0">
                <a:solidFill>
                  <a:srgbClr val="262626"/>
                </a:solidFill>
                <a:effectLst/>
                <a:latin typeface="Trebuchet MS" panose="020B0703020202090204" pitchFamily="34" charset="0"/>
              </a:rPr>
              <a:t>Canadian Evaluation Society</a:t>
            </a:r>
            <a:r>
              <a:rPr lang="fr-FR" sz="1600" dirty="0">
                <a:solidFill>
                  <a:srgbClr val="262626"/>
                </a:solidFill>
                <a:effectLst/>
                <a:latin typeface="Trebuchet MS" panose="020B0703020202090204" pitchFamily="34" charset="0"/>
              </a:rPr>
              <a:t>, 2(23),13-31.</a:t>
            </a:r>
          </a:p>
          <a:p>
            <a:endParaRPr lang="fr-FR" sz="1600" dirty="0">
              <a:solidFill>
                <a:srgbClr val="262626"/>
              </a:solidFill>
              <a:effectLst/>
              <a:latin typeface="Trebuchet MS" panose="020B0703020202090204" pitchFamily="34" charset="0"/>
            </a:endParaRPr>
          </a:p>
          <a:p>
            <a:r>
              <a:rPr lang="fr-FR" sz="1600" dirty="0" err="1">
                <a:solidFill>
                  <a:srgbClr val="262626"/>
                </a:solidFill>
                <a:effectLst/>
                <a:latin typeface="Trebuchet MS" panose="020B0703020202090204" pitchFamily="34" charset="0"/>
              </a:rPr>
              <a:t>LaFrance</a:t>
            </a:r>
            <a:r>
              <a:rPr lang="fr-FR" sz="1600" dirty="0">
                <a:solidFill>
                  <a:srgbClr val="262626"/>
                </a:solidFill>
                <a:effectLst/>
                <a:latin typeface="Trebuchet MS" panose="020B0703020202090204" pitchFamily="34" charset="0"/>
              </a:rPr>
              <a:t>, J., Nichols, R., &amp; </a:t>
            </a:r>
            <a:r>
              <a:rPr lang="fr-FR" sz="1600" dirty="0" err="1">
                <a:solidFill>
                  <a:srgbClr val="262626"/>
                </a:solidFill>
                <a:effectLst/>
                <a:latin typeface="Trebuchet MS" panose="020B0703020202090204" pitchFamily="34" charset="0"/>
              </a:rPr>
              <a:t>Kirkhart</a:t>
            </a:r>
            <a:r>
              <a:rPr lang="fr-FR" sz="1600" dirty="0">
                <a:solidFill>
                  <a:srgbClr val="262626"/>
                </a:solidFill>
                <a:effectLst/>
                <a:latin typeface="Trebuchet MS" panose="020B0703020202090204" pitchFamily="34" charset="0"/>
              </a:rPr>
              <a:t>, K. E. (2012). Culture </a:t>
            </a:r>
            <a:r>
              <a:rPr lang="fr-FR" sz="1600" dirty="0" err="1">
                <a:solidFill>
                  <a:srgbClr val="262626"/>
                </a:solidFill>
                <a:effectLst/>
                <a:latin typeface="Trebuchet MS" panose="020B0703020202090204" pitchFamily="34" charset="0"/>
              </a:rPr>
              <a:t>writes</a:t>
            </a:r>
            <a:r>
              <a:rPr lang="fr-FR" sz="1600" dirty="0">
                <a:solidFill>
                  <a:srgbClr val="262626"/>
                </a:solidFill>
                <a:effectLst/>
                <a:latin typeface="Trebuchet MS" panose="020B0703020202090204" pitchFamily="34" charset="0"/>
              </a:rPr>
              <a:t> the script: On the </a:t>
            </a:r>
            <a:r>
              <a:rPr lang="fr-FR" sz="1600" dirty="0" err="1">
                <a:solidFill>
                  <a:srgbClr val="262626"/>
                </a:solidFill>
                <a:effectLst/>
                <a:latin typeface="Trebuchet MS" panose="020B0703020202090204" pitchFamily="34" charset="0"/>
              </a:rPr>
              <a:t>centrality</a:t>
            </a:r>
            <a:r>
              <a:rPr lang="fr-FR" sz="1600" dirty="0">
                <a:solidFill>
                  <a:srgbClr val="262626"/>
                </a:solidFill>
                <a:effectLst/>
                <a:latin typeface="Trebuchet MS" panose="020B0703020202090204" pitchFamily="34" charset="0"/>
              </a:rPr>
              <a:t> of </a:t>
            </a:r>
            <a:r>
              <a:rPr lang="fr-FR" sz="1600" dirty="0" err="1">
                <a:solidFill>
                  <a:srgbClr val="262626"/>
                </a:solidFill>
                <a:effectLst/>
                <a:latin typeface="Trebuchet MS" panose="020B0703020202090204" pitchFamily="34" charset="0"/>
              </a:rPr>
              <a:t>context</a:t>
            </a:r>
            <a:r>
              <a:rPr lang="fr-FR" sz="1600" dirty="0">
                <a:solidFill>
                  <a:srgbClr val="262626"/>
                </a:solidFill>
                <a:effectLst/>
                <a:latin typeface="Trebuchet MS" panose="020B0703020202090204" pitchFamily="34" charset="0"/>
              </a:rPr>
              <a:t> in </a:t>
            </a:r>
            <a:r>
              <a:rPr lang="fr-FR" sz="1600" dirty="0" err="1">
                <a:solidFill>
                  <a:srgbClr val="262626"/>
                </a:solidFill>
                <a:effectLst/>
                <a:latin typeface="Trebuchet MS" panose="020B0703020202090204" pitchFamily="34" charset="0"/>
              </a:rPr>
              <a:t>Indigenous</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evaluation</a:t>
            </a:r>
            <a:r>
              <a:rPr lang="fr-FR" sz="1600" dirty="0">
                <a:solidFill>
                  <a:srgbClr val="262626"/>
                </a:solidFill>
                <a:effectLst/>
                <a:latin typeface="Trebuchet MS" panose="020B0703020202090204" pitchFamily="34" charset="0"/>
              </a:rPr>
              <a:t>, In D. J. Rog, J. L. Fitzpatrick, &amp; R. F. Conner (</a:t>
            </a:r>
            <a:r>
              <a:rPr lang="fr-FR" sz="1600" dirty="0" err="1">
                <a:solidFill>
                  <a:srgbClr val="262626"/>
                </a:solidFill>
                <a:effectLst/>
                <a:latin typeface="Trebuchet MS" panose="020B0703020202090204" pitchFamily="34" charset="0"/>
              </a:rPr>
              <a:t>Eds</a:t>
            </a:r>
            <a:r>
              <a:rPr lang="fr-FR" sz="1600" dirty="0">
                <a:solidFill>
                  <a:srgbClr val="262626"/>
                </a:solidFill>
                <a:effectLst/>
                <a:latin typeface="Trebuchet MS" panose="020B0703020202090204" pitchFamily="34" charset="0"/>
              </a:rPr>
              <a:t>.), </a:t>
            </a:r>
            <a:r>
              <a:rPr lang="fr-FR" sz="1600" i="1" dirty="0" err="1">
                <a:solidFill>
                  <a:srgbClr val="262626"/>
                </a:solidFill>
                <a:effectLst/>
                <a:latin typeface="Trebuchet MS" panose="020B0703020202090204" pitchFamily="34" charset="0"/>
              </a:rPr>
              <a:t>Context</a:t>
            </a:r>
            <a:r>
              <a:rPr lang="fr-FR" sz="1600" i="1" dirty="0">
                <a:solidFill>
                  <a:srgbClr val="262626"/>
                </a:solidFill>
                <a:effectLst/>
                <a:latin typeface="Trebuchet MS" panose="020B0703020202090204" pitchFamily="34" charset="0"/>
              </a:rPr>
              <a:t>: A </a:t>
            </a:r>
            <a:r>
              <a:rPr lang="fr-FR" sz="1600" i="1" dirty="0" err="1">
                <a:solidFill>
                  <a:srgbClr val="262626"/>
                </a:solidFill>
                <a:effectLst/>
                <a:latin typeface="Trebuchet MS" panose="020B0703020202090204" pitchFamily="34" charset="0"/>
              </a:rPr>
              <a:t>framework</a:t>
            </a:r>
            <a:r>
              <a:rPr lang="fr-FR" sz="1600" i="1" dirty="0">
                <a:solidFill>
                  <a:srgbClr val="262626"/>
                </a:solidFill>
                <a:effectLst/>
                <a:latin typeface="Trebuchet MS" panose="020B0703020202090204" pitchFamily="34" charset="0"/>
              </a:rPr>
              <a:t> for </a:t>
            </a:r>
            <a:r>
              <a:rPr lang="fr-FR" sz="1600" i="1" dirty="0" err="1">
                <a:solidFill>
                  <a:srgbClr val="262626"/>
                </a:solidFill>
                <a:effectLst/>
                <a:latin typeface="Trebuchet MS" panose="020B0703020202090204" pitchFamily="34" charset="0"/>
              </a:rPr>
              <a:t>its</a:t>
            </a:r>
            <a:r>
              <a:rPr lang="fr-FR" sz="1600" i="1" dirty="0">
                <a:solidFill>
                  <a:srgbClr val="262626"/>
                </a:solidFill>
                <a:effectLst/>
                <a:latin typeface="Trebuchet MS" panose="020B0703020202090204" pitchFamily="34" charset="0"/>
              </a:rPr>
              <a:t> influence on </a:t>
            </a:r>
            <a:r>
              <a:rPr lang="fr-FR" sz="1600" i="1" dirty="0" err="1">
                <a:solidFill>
                  <a:srgbClr val="262626"/>
                </a:solidFill>
                <a:effectLst/>
                <a:latin typeface="Trebuchet MS" panose="020B0703020202090204" pitchFamily="34" charset="0"/>
              </a:rPr>
              <a:t>evaluation</a:t>
            </a:r>
            <a:r>
              <a:rPr lang="fr-FR" sz="1600" i="1" dirty="0">
                <a:solidFill>
                  <a:srgbClr val="262626"/>
                </a:solidFill>
                <a:effectLst/>
                <a:latin typeface="Trebuchet MS" panose="020B0703020202090204" pitchFamily="34" charset="0"/>
              </a:rPr>
              <a:t> practice. New Directions for Evaluation</a:t>
            </a:r>
            <a:r>
              <a:rPr lang="fr-FR" sz="1600" dirty="0">
                <a:solidFill>
                  <a:srgbClr val="262626"/>
                </a:solidFill>
                <a:effectLst/>
                <a:latin typeface="Trebuchet MS" panose="020B0703020202090204" pitchFamily="34" charset="0"/>
              </a:rPr>
              <a:t>, 135, 59–74. </a:t>
            </a:r>
            <a:r>
              <a:rPr lang="fr-FR" sz="1600" dirty="0">
                <a:solidFill>
                  <a:srgbClr val="9437FF"/>
                </a:solidFill>
                <a:effectLst/>
                <a:latin typeface="Trebuchet MS" panose="020B0703020202090204" pitchFamily="34" charset="0"/>
                <a:hlinkClick r:id="rId3"/>
              </a:rPr>
              <a:t>https://doi.org/10.1002/ev</a:t>
            </a:r>
            <a:endParaRPr lang="fr-FR" sz="1600" dirty="0">
              <a:solidFill>
                <a:srgbClr val="9437FF"/>
              </a:solidFill>
              <a:effectLst/>
              <a:latin typeface="Trebuchet MS" panose="020B0703020202090204" pitchFamily="34" charset="0"/>
            </a:endParaRPr>
          </a:p>
          <a:p>
            <a:endParaRPr lang="fr-FR" sz="1600" dirty="0">
              <a:solidFill>
                <a:srgbClr val="262626"/>
              </a:solidFill>
              <a:effectLst/>
              <a:latin typeface="Trebuchet MS" panose="020B0703020202090204" pitchFamily="34" charset="0"/>
            </a:endParaRPr>
          </a:p>
          <a:p>
            <a:r>
              <a:rPr lang="fr-FR" sz="1600" dirty="0">
                <a:solidFill>
                  <a:srgbClr val="262626"/>
                </a:solidFill>
                <a:effectLst/>
                <a:latin typeface="Trebuchet MS" panose="020B0703020202090204" pitchFamily="34" charset="0"/>
              </a:rPr>
              <a:t>Centre de collaboration nationale de la santé </a:t>
            </a:r>
            <a:r>
              <a:rPr lang="fr-FR" sz="1600" dirty="0" err="1">
                <a:solidFill>
                  <a:srgbClr val="262626"/>
                </a:solidFill>
                <a:effectLst/>
                <a:latin typeface="Trebuchet MS" panose="020B0703020202090204" pitchFamily="34" charset="0"/>
              </a:rPr>
              <a:t>autotochtone</a:t>
            </a:r>
            <a:r>
              <a:rPr lang="fr-FR" sz="1600" dirty="0">
                <a:solidFill>
                  <a:srgbClr val="262626"/>
                </a:solidFill>
                <a:effectLst/>
                <a:latin typeface="Trebuchet MS" panose="020B0703020202090204" pitchFamily="34" charset="0"/>
              </a:rPr>
              <a:t>. (2013). </a:t>
            </a:r>
            <a:r>
              <a:rPr lang="fr-FR" sz="1600" i="1" dirty="0">
                <a:latin typeface="Trebuchet MS" panose="020B0703020202090204" pitchFamily="34" charset="0"/>
              </a:rPr>
              <a:t>Évaluation de programme : approches en milieu </a:t>
            </a:r>
            <a:r>
              <a:rPr lang="fr-FR" sz="1600" dirty="0">
                <a:latin typeface="Trebuchet MS" panose="020B0703020202090204" pitchFamily="34" charset="0"/>
              </a:rPr>
              <a:t>autochtone. </a:t>
            </a:r>
            <a:r>
              <a:rPr lang="fr-FR" sz="1600" dirty="0">
                <a:solidFill>
                  <a:srgbClr val="9437FF"/>
                </a:solidFill>
                <a:effectLst/>
                <a:latin typeface="Trebuchet MS" panose="020B0703020202090204" pitchFamily="34" charset="0"/>
              </a:rPr>
              <a:t>https://</a:t>
            </a:r>
            <a:r>
              <a:rPr lang="fr-FR" sz="1600" dirty="0" err="1">
                <a:solidFill>
                  <a:srgbClr val="9437FF"/>
                </a:solidFill>
                <a:effectLst/>
                <a:latin typeface="Trebuchet MS" panose="020B0703020202090204" pitchFamily="34" charset="0"/>
              </a:rPr>
              <a:t>www.nccih.ca</a:t>
            </a:r>
            <a:r>
              <a:rPr lang="fr-FR" sz="1600" dirty="0">
                <a:solidFill>
                  <a:srgbClr val="9437FF"/>
                </a:solidFill>
                <a:effectLst/>
                <a:latin typeface="Trebuchet MS" panose="020B0703020202090204" pitchFamily="34" charset="0"/>
              </a:rPr>
              <a:t>/docs/</a:t>
            </a:r>
            <a:r>
              <a:rPr lang="fr-FR" sz="1600" dirty="0" err="1">
                <a:solidFill>
                  <a:srgbClr val="9437FF"/>
                </a:solidFill>
                <a:effectLst/>
                <a:latin typeface="Trebuchet MS" panose="020B0703020202090204" pitchFamily="34" charset="0"/>
              </a:rPr>
              <a:t>context</a:t>
            </a:r>
            <a:r>
              <a:rPr lang="fr-FR" sz="1600" dirty="0">
                <a:solidFill>
                  <a:srgbClr val="9437FF"/>
                </a:solidFill>
                <a:effectLst/>
                <a:latin typeface="Trebuchet MS" panose="020B0703020202090204" pitchFamily="34" charset="0"/>
              </a:rPr>
              <a:t>/FS-</a:t>
            </a:r>
            <a:r>
              <a:rPr lang="fr-FR" sz="1600" dirty="0" err="1">
                <a:solidFill>
                  <a:srgbClr val="9437FF"/>
                </a:solidFill>
                <a:effectLst/>
                <a:latin typeface="Trebuchet MS" panose="020B0703020202090204" pitchFamily="34" charset="0"/>
              </a:rPr>
              <a:t>IndigenousApproachesProgramEvaluation</a:t>
            </a:r>
            <a:r>
              <a:rPr lang="fr-FR" sz="1600" dirty="0">
                <a:solidFill>
                  <a:srgbClr val="9437FF"/>
                </a:solidFill>
                <a:effectLst/>
                <a:latin typeface="Trebuchet MS" panose="020B0703020202090204" pitchFamily="34" charset="0"/>
              </a:rPr>
              <a:t>-</a:t>
            </a:r>
            <a:r>
              <a:rPr lang="fr-FR" sz="1600" dirty="0" err="1">
                <a:solidFill>
                  <a:srgbClr val="9437FF"/>
                </a:solidFill>
                <a:effectLst/>
                <a:latin typeface="Trebuchet MS" panose="020B0703020202090204" pitchFamily="34" charset="0"/>
              </a:rPr>
              <a:t>FR.pdf</a:t>
            </a:r>
            <a:endParaRPr lang="fr-FR" sz="1600" dirty="0">
              <a:solidFill>
                <a:srgbClr val="9437FF"/>
              </a:solidFill>
              <a:effectLst/>
              <a:latin typeface="Trebuchet MS" panose="020B0703020202090204" pitchFamily="34" charset="0"/>
            </a:endParaRPr>
          </a:p>
          <a:p>
            <a:endParaRPr lang="fr-FR" sz="1600" dirty="0">
              <a:solidFill>
                <a:srgbClr val="262626"/>
              </a:solidFill>
              <a:effectLst/>
              <a:latin typeface="Trebuchet MS" panose="020B0703020202090204" pitchFamily="34" charset="0"/>
            </a:endParaRPr>
          </a:p>
          <a:p>
            <a:r>
              <a:rPr lang="fr-FR" sz="1600" dirty="0">
                <a:solidFill>
                  <a:srgbClr val="262626"/>
                </a:solidFill>
                <a:effectLst/>
                <a:latin typeface="Trebuchet MS" panose="020B0703020202090204" pitchFamily="34" charset="0"/>
              </a:rPr>
              <a:t>Wilson, S. (2008). </a:t>
            </a:r>
            <a:r>
              <a:rPr lang="fr-FR" sz="1600" dirty="0" err="1">
                <a:solidFill>
                  <a:srgbClr val="262626"/>
                </a:solidFill>
                <a:effectLst/>
                <a:latin typeface="Trebuchet MS" panose="020B0703020202090204" pitchFamily="34" charset="0"/>
              </a:rPr>
              <a:t>Research</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is</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ceremony</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Indigenous</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research</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methods</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Fernwood</a:t>
            </a:r>
            <a:r>
              <a:rPr lang="fr-FR" sz="1600" dirty="0">
                <a:solidFill>
                  <a:srgbClr val="262626"/>
                </a:solidFill>
                <a:effectLst/>
                <a:latin typeface="Trebuchet MS" panose="020B0703020202090204" pitchFamily="34" charset="0"/>
              </a:rPr>
              <a:t> </a:t>
            </a:r>
            <a:r>
              <a:rPr lang="fr-FR" sz="1600" dirty="0" err="1">
                <a:solidFill>
                  <a:srgbClr val="262626"/>
                </a:solidFill>
                <a:effectLst/>
                <a:latin typeface="Trebuchet MS" panose="020B0703020202090204" pitchFamily="34" charset="0"/>
              </a:rPr>
              <a:t>Publishing</a:t>
            </a:r>
            <a:r>
              <a:rPr lang="fr-FR" sz="1600" dirty="0">
                <a:solidFill>
                  <a:srgbClr val="262626"/>
                </a:solidFill>
                <a:effectLst/>
                <a:latin typeface="Trebuchet MS" panose="020B0703020202090204" pitchFamily="34" charset="0"/>
              </a:rPr>
              <a:t>.</a:t>
            </a:r>
          </a:p>
          <a:p>
            <a:pPr marL="12700">
              <a:lnSpc>
                <a:spcPct val="100000"/>
              </a:lnSpc>
              <a:spcBef>
                <a:spcPts val="635"/>
              </a:spcBef>
            </a:pPr>
            <a:endParaRPr lang="fr-FR" sz="1500" spc="-100" dirty="0">
              <a:solidFill>
                <a:srgbClr val="212121"/>
              </a:solidFill>
              <a:latin typeface="Trebuchet MS"/>
              <a:cs typeface="Trebuchet MS"/>
            </a:endParaRPr>
          </a:p>
          <a:p>
            <a:pPr marL="12700">
              <a:lnSpc>
                <a:spcPct val="100000"/>
              </a:lnSpc>
              <a:spcBef>
                <a:spcPts val="635"/>
              </a:spcBef>
            </a:pPr>
            <a:endParaRPr sz="1500" dirty="0">
              <a:latin typeface="Trebuchet MS"/>
              <a:cs typeface="Trebuchet MS"/>
            </a:endParaRPr>
          </a:p>
        </p:txBody>
      </p:sp>
      <p:sp>
        <p:nvSpPr>
          <p:cNvPr id="4" name="Rectangle 3">
            <a:extLst>
              <a:ext uri="{FF2B5EF4-FFF2-40B4-BE49-F238E27FC236}">
                <a16:creationId xmlns:a16="http://schemas.microsoft.com/office/drawing/2014/main" id="{543811C1-A6B2-C138-6FCB-2E80C7AE73FC}"/>
              </a:ext>
            </a:extLst>
          </p:cNvPr>
          <p:cNvSpPr/>
          <p:nvPr/>
        </p:nvSpPr>
        <p:spPr>
          <a:xfrm>
            <a:off x="3181350" y="457200"/>
            <a:ext cx="58293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solidFill>
                  <a:srgbClr val="212121"/>
                </a:solidFill>
                <a:latin typeface="Trebuchet MS"/>
                <a:cs typeface="Trebuchet MS"/>
              </a:rPr>
              <a:t>RÉFÉRENCES</a:t>
            </a:r>
            <a:endParaRPr lang="fr-FR" sz="2800" spc="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8010" y="2523782"/>
            <a:ext cx="2115979" cy="665480"/>
          </a:xfrm>
          <a:prstGeom prst="rect">
            <a:avLst/>
          </a:prstGeom>
        </p:spPr>
        <p:txBody>
          <a:bodyPr vert="horz" wrap="square" lIns="0" tIns="12700" rIns="0" bIns="0" rtlCol="0">
            <a:spAutoFit/>
          </a:bodyPr>
          <a:lstStyle/>
          <a:p>
            <a:pPr marL="12700">
              <a:lnSpc>
                <a:spcPct val="100000"/>
              </a:lnSpc>
              <a:spcBef>
                <a:spcPts val="100"/>
              </a:spcBef>
            </a:pPr>
            <a:r>
              <a:rPr lang="fr-FR" sz="4200" spc="300" dirty="0">
                <a:latin typeface="Trebuchet MS" panose="020B0703020202090204" pitchFamily="34" charset="0"/>
                <a:cs typeface="Microsoft Sans Serif"/>
              </a:rPr>
              <a:t>Paquet</a:t>
            </a:r>
            <a:endParaRPr sz="4200" spc="300" dirty="0">
              <a:latin typeface="Trebuchet MS" panose="020B0703020202090204" pitchFamily="34" charset="0"/>
              <a:cs typeface="Microsoft Sans Serif"/>
            </a:endParaRPr>
          </a:p>
        </p:txBody>
      </p:sp>
      <p:sp>
        <p:nvSpPr>
          <p:cNvPr id="4" name="object 4"/>
          <p:cNvSpPr txBox="1"/>
          <p:nvPr/>
        </p:nvSpPr>
        <p:spPr>
          <a:xfrm>
            <a:off x="9296400" y="6400800"/>
            <a:ext cx="2758439" cy="166712"/>
          </a:xfrm>
          <a:prstGeom prst="rect">
            <a:avLst/>
          </a:prstGeom>
        </p:spPr>
        <p:txBody>
          <a:bodyPr vert="horz" wrap="square" lIns="0" tIns="12700" rIns="0" bIns="0" rtlCol="0">
            <a:spAutoFit/>
          </a:bodyPr>
          <a:lstStyle/>
          <a:p>
            <a:pPr marL="12700">
              <a:lnSpc>
                <a:spcPct val="100000"/>
              </a:lnSpc>
              <a:spcBef>
                <a:spcPts val="100"/>
              </a:spcBef>
            </a:pPr>
            <a:r>
              <a:rPr sz="1000" spc="300" dirty="0">
                <a:latin typeface="Tahoma"/>
                <a:cs typeface="Tahoma"/>
              </a:rPr>
              <a:t>Richelle Ready,</a:t>
            </a:r>
            <a:r>
              <a:rPr lang="fr-FR" sz="1000" spc="300" dirty="0">
                <a:latin typeface="Tahoma"/>
                <a:cs typeface="Tahoma"/>
              </a:rPr>
              <a:t> </a:t>
            </a:r>
            <a:r>
              <a:rPr sz="1000" spc="300" dirty="0">
                <a:latin typeface="Tahoma"/>
                <a:cs typeface="Tahoma"/>
              </a:rPr>
              <a:t>10 juin 2022</a:t>
            </a:r>
          </a:p>
        </p:txBody>
      </p:sp>
      <p:sp>
        <p:nvSpPr>
          <p:cNvPr id="13" name="Rectangle 12">
            <a:extLst>
              <a:ext uri="{FF2B5EF4-FFF2-40B4-BE49-F238E27FC236}">
                <a16:creationId xmlns:a16="http://schemas.microsoft.com/office/drawing/2014/main" id="{740D9243-2DA5-0C01-F959-A18FF1770E47}"/>
              </a:ext>
            </a:extLst>
          </p:cNvPr>
          <p:cNvSpPr/>
          <p:nvPr/>
        </p:nvSpPr>
        <p:spPr>
          <a:xfrm>
            <a:off x="2398426" y="501713"/>
            <a:ext cx="1524000" cy="1676400"/>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84DEE48-D3A0-7E40-37A7-60BE2F89BCF0}"/>
              </a:ext>
            </a:extLst>
          </p:cNvPr>
          <p:cNvSpPr/>
          <p:nvPr/>
        </p:nvSpPr>
        <p:spPr>
          <a:xfrm>
            <a:off x="6010431" y="3178019"/>
            <a:ext cx="542769" cy="1672777"/>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6BD882A-BA17-DB57-BC9B-B8A638ED7C7D}"/>
              </a:ext>
            </a:extLst>
          </p:cNvPr>
          <p:cNvSpPr/>
          <p:nvPr/>
        </p:nvSpPr>
        <p:spPr>
          <a:xfrm rot="5400000">
            <a:off x="5406532" y="3552308"/>
            <a:ext cx="542769" cy="1672777"/>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fr-FR"/>
          </a:p>
        </p:txBody>
      </p:sp>
      <p:sp>
        <p:nvSpPr>
          <p:cNvPr id="3" name="object 3"/>
          <p:cNvSpPr txBox="1"/>
          <p:nvPr/>
        </p:nvSpPr>
        <p:spPr>
          <a:xfrm>
            <a:off x="4309425" y="4059482"/>
            <a:ext cx="3539175" cy="335989"/>
          </a:xfrm>
          <a:prstGeom prst="rect">
            <a:avLst/>
          </a:prstGeom>
        </p:spPr>
        <p:txBody>
          <a:bodyPr vert="horz" wrap="square" lIns="0" tIns="12700" rIns="0" bIns="0" rtlCol="0">
            <a:spAutoFit/>
          </a:bodyPr>
          <a:lstStyle/>
          <a:p>
            <a:pPr marL="12700">
              <a:lnSpc>
                <a:spcPct val="100000"/>
              </a:lnSpc>
              <a:spcBef>
                <a:spcPts val="100"/>
              </a:spcBef>
            </a:pPr>
            <a:r>
              <a:rPr sz="2100" spc="300" dirty="0">
                <a:latin typeface="Trebuchet MS" panose="020B0703020202090204" pitchFamily="34" charset="0"/>
                <a:cs typeface="Microsoft Sans Serif"/>
              </a:rPr>
              <a:t>Paradigme autochtone</a:t>
            </a:r>
          </a:p>
        </p:txBody>
      </p:sp>
      <p:sp>
        <p:nvSpPr>
          <p:cNvPr id="16" name="object 2">
            <a:extLst>
              <a:ext uri="{FF2B5EF4-FFF2-40B4-BE49-F238E27FC236}">
                <a16:creationId xmlns:a16="http://schemas.microsoft.com/office/drawing/2014/main" id="{A0D1A2CF-3492-2CEC-A657-65ABAD84DC29}"/>
              </a:ext>
            </a:extLst>
          </p:cNvPr>
          <p:cNvSpPr/>
          <p:nvPr/>
        </p:nvSpPr>
        <p:spPr>
          <a:xfrm>
            <a:off x="3227385" y="730438"/>
            <a:ext cx="1082040" cy="1125220"/>
          </a:xfrm>
          <a:custGeom>
            <a:avLst/>
            <a:gdLst/>
            <a:ahLst/>
            <a:cxnLst/>
            <a:rect l="l" t="t" r="r" b="b"/>
            <a:pathLst>
              <a:path w="1082039" h="1125220">
                <a:moveTo>
                  <a:pt x="0" y="1124949"/>
                </a:moveTo>
                <a:lnTo>
                  <a:pt x="0" y="0"/>
                </a:lnTo>
                <a:lnTo>
                  <a:pt x="1081624" y="0"/>
                </a:lnTo>
              </a:path>
            </a:pathLst>
          </a:custGeom>
          <a:ln w="28574">
            <a:solidFill>
              <a:srgbClr val="CCA677"/>
            </a:solidFill>
          </a:ln>
        </p:spPr>
        <p:txBody>
          <a:bodyPr wrap="square" lIns="0" tIns="0" rIns="0" bIns="0" rtlCol="0"/>
          <a:lstStyle/>
          <a:p>
            <a:endParaRPr/>
          </a:p>
        </p:txBody>
      </p:sp>
      <p:sp>
        <p:nvSpPr>
          <p:cNvPr id="17" name="object 2">
            <a:extLst>
              <a:ext uri="{FF2B5EF4-FFF2-40B4-BE49-F238E27FC236}">
                <a16:creationId xmlns:a16="http://schemas.microsoft.com/office/drawing/2014/main" id="{DEC040AC-52E1-70BB-30FA-E889D3DBFAD1}"/>
              </a:ext>
            </a:extLst>
          </p:cNvPr>
          <p:cNvSpPr/>
          <p:nvPr/>
        </p:nvSpPr>
        <p:spPr>
          <a:xfrm rot="10800000">
            <a:off x="7696200" y="4874530"/>
            <a:ext cx="1082040" cy="1125220"/>
          </a:xfrm>
          <a:custGeom>
            <a:avLst/>
            <a:gdLst/>
            <a:ahLst/>
            <a:cxnLst/>
            <a:rect l="l" t="t" r="r" b="b"/>
            <a:pathLst>
              <a:path w="1082039" h="1125220">
                <a:moveTo>
                  <a:pt x="0" y="1124949"/>
                </a:moveTo>
                <a:lnTo>
                  <a:pt x="0" y="0"/>
                </a:lnTo>
                <a:lnTo>
                  <a:pt x="1081624" y="0"/>
                </a:lnTo>
              </a:path>
            </a:pathLst>
          </a:custGeom>
          <a:ln w="28574">
            <a:solidFill>
              <a:srgbClr val="CCA677"/>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482" y="6759575"/>
            <a:ext cx="12219482" cy="98425"/>
          </a:xfrm>
          <a:custGeom>
            <a:avLst/>
            <a:gdLst/>
            <a:ahLst/>
            <a:cxnLst/>
            <a:rect l="l" t="t" r="r" b="b"/>
            <a:pathLst>
              <a:path w="9144000" h="98425">
                <a:moveTo>
                  <a:pt x="9143999" y="97799"/>
                </a:moveTo>
                <a:lnTo>
                  <a:pt x="0" y="97799"/>
                </a:lnTo>
                <a:lnTo>
                  <a:pt x="0" y="0"/>
                </a:lnTo>
                <a:lnTo>
                  <a:pt x="9143999" y="0"/>
                </a:lnTo>
                <a:lnTo>
                  <a:pt x="9143999" y="97799"/>
                </a:lnTo>
                <a:close/>
              </a:path>
            </a:pathLst>
          </a:custGeom>
          <a:solidFill>
            <a:srgbClr val="CCA677"/>
          </a:solidFill>
        </p:spPr>
        <p:txBody>
          <a:bodyPr wrap="square" lIns="0" tIns="0" rIns="0" bIns="0" rtlCol="0"/>
          <a:lstStyle/>
          <a:p>
            <a:endParaRPr/>
          </a:p>
        </p:txBody>
      </p:sp>
      <p:sp>
        <p:nvSpPr>
          <p:cNvPr id="3" name="object 3"/>
          <p:cNvSpPr txBox="1">
            <a:spLocks noGrp="1"/>
          </p:cNvSpPr>
          <p:nvPr>
            <p:ph type="title"/>
          </p:nvPr>
        </p:nvSpPr>
        <p:spPr>
          <a:xfrm>
            <a:off x="606413" y="629267"/>
            <a:ext cx="8912341" cy="659155"/>
          </a:xfrm>
          <a:prstGeom prst="rect">
            <a:avLst/>
          </a:prstGeom>
        </p:spPr>
        <p:txBody>
          <a:bodyPr vert="horz" wrap="square" lIns="0" tIns="12700" rIns="0" bIns="0" rtlCol="0">
            <a:spAutoFit/>
          </a:bodyPr>
          <a:lstStyle/>
          <a:p>
            <a:pPr marL="12700">
              <a:lnSpc>
                <a:spcPct val="100000"/>
              </a:lnSpc>
              <a:spcBef>
                <a:spcPts val="100"/>
              </a:spcBef>
            </a:pPr>
            <a:r>
              <a:rPr spc="300" dirty="0">
                <a:latin typeface="Trebuchet MS" panose="020B0703020202090204" pitchFamily="34" charset="0"/>
              </a:rPr>
              <a:t>Responsabilité relationnelle</a:t>
            </a:r>
          </a:p>
        </p:txBody>
      </p:sp>
      <p:sp>
        <p:nvSpPr>
          <p:cNvPr id="4" name="object 4"/>
          <p:cNvSpPr txBox="1"/>
          <p:nvPr/>
        </p:nvSpPr>
        <p:spPr>
          <a:xfrm>
            <a:off x="606413" y="1819264"/>
            <a:ext cx="10902285" cy="3219471"/>
          </a:xfrm>
          <a:prstGeom prst="rect">
            <a:avLst/>
          </a:prstGeom>
        </p:spPr>
        <p:txBody>
          <a:bodyPr vert="horz" wrap="square" lIns="0" tIns="10795" rIns="0" bIns="0" rtlCol="0">
            <a:spAutoFit/>
          </a:bodyPr>
          <a:lstStyle/>
          <a:p>
            <a:pPr marL="379095" marR="81915" indent="-367030">
              <a:lnSpc>
                <a:spcPts val="2270"/>
              </a:lnSpc>
              <a:spcBef>
                <a:spcPts val="85"/>
              </a:spcBef>
              <a:buChar char="●"/>
              <a:tabLst>
                <a:tab pos="379095" algn="l"/>
                <a:tab pos="379730" algn="l"/>
              </a:tabLst>
            </a:pPr>
            <a:r>
              <a:rPr sz="1800" spc="300" dirty="0">
                <a:latin typeface="Trebuchet MS" panose="020B0703020202090204" pitchFamily="34" charset="0"/>
                <a:cs typeface="Tahoma"/>
              </a:rPr>
              <a:t>En tant que </a:t>
            </a:r>
            <a:r>
              <a:rPr sz="1800" spc="300" dirty="0" err="1">
                <a:latin typeface="Trebuchet MS" panose="020B0703020202090204" pitchFamily="34" charset="0"/>
                <a:cs typeface="Tahoma"/>
              </a:rPr>
              <a:t>chercheur</a:t>
            </a:r>
            <a:r>
              <a:rPr sz="1800" spc="300" dirty="0">
                <a:latin typeface="Trebuchet MS" panose="020B0703020202090204" pitchFamily="34" charset="0"/>
                <a:cs typeface="Tahoma"/>
              </a:rPr>
              <a:t>,</a:t>
            </a:r>
            <a:r>
              <a:rPr lang="fr-FR" sz="1800" spc="300" dirty="0">
                <a:latin typeface="Trebuchet MS" panose="020B0703020202090204" pitchFamily="34" charset="0"/>
                <a:cs typeface="Tahoma"/>
              </a:rPr>
              <a:t> vous</a:t>
            </a:r>
            <a:r>
              <a:rPr sz="1800" spc="300" dirty="0">
                <a:latin typeface="Trebuchet MS" panose="020B0703020202090204" pitchFamily="34" charset="0"/>
                <a:cs typeface="Tahoma"/>
              </a:rPr>
              <a:t> </a:t>
            </a:r>
            <a:r>
              <a:rPr lang="fr-FR" sz="1800" spc="300" dirty="0">
                <a:latin typeface="Trebuchet MS" panose="020B0703020202090204" pitchFamily="34" charset="0"/>
                <a:cs typeface="Tahoma"/>
              </a:rPr>
              <a:t>répondez </a:t>
            </a:r>
            <a:r>
              <a:rPr sz="1800" spc="300" dirty="0" err="1">
                <a:latin typeface="Trebuchet MS" panose="020B0703020202090204" pitchFamily="34" charset="0"/>
                <a:cs typeface="Tahoma"/>
              </a:rPr>
              <a:t>à</a:t>
            </a:r>
            <a:r>
              <a:rPr sz="1800" spc="300" dirty="0">
                <a:latin typeface="Trebuchet MS" panose="020B0703020202090204" pitchFamily="34" charset="0"/>
                <a:cs typeface="Tahoma"/>
              </a:rPr>
              <a:t> toutes vos relations lorsque </a:t>
            </a:r>
            <a:r>
              <a:rPr sz="1800" spc="300" dirty="0" err="1">
                <a:latin typeface="Trebuchet MS" panose="020B0703020202090204" pitchFamily="34" charset="0"/>
                <a:cs typeface="Tahoma"/>
              </a:rPr>
              <a:t>vous</a:t>
            </a:r>
            <a:r>
              <a:rPr sz="1800" spc="300" dirty="0">
                <a:latin typeface="Trebuchet MS" panose="020B0703020202090204" pitchFamily="34" charset="0"/>
                <a:cs typeface="Tahoma"/>
              </a:rPr>
              <a:t> </a:t>
            </a:r>
            <a:r>
              <a:rPr lang="fr-FR" sz="1800" spc="300" dirty="0">
                <a:latin typeface="Trebuchet MS" panose="020B0703020202090204" pitchFamily="34" charset="0"/>
                <a:cs typeface="Tahoma"/>
              </a:rPr>
              <a:t>conduisez</a:t>
            </a:r>
            <a:r>
              <a:rPr sz="1800" spc="300" dirty="0">
                <a:latin typeface="Trebuchet MS" panose="020B0703020202090204" pitchFamily="34" charset="0"/>
                <a:cs typeface="Tahoma"/>
              </a:rPr>
              <a:t> </a:t>
            </a:r>
            <a:r>
              <a:rPr lang="fr-FR" sz="1800" spc="300" dirty="0">
                <a:latin typeface="Trebuchet MS" panose="020B0703020202090204" pitchFamily="34" charset="0"/>
                <a:cs typeface="Tahoma"/>
              </a:rPr>
              <a:t>une</a:t>
            </a:r>
            <a:r>
              <a:rPr sz="1800" spc="300" dirty="0">
                <a:latin typeface="Trebuchet MS" panose="020B0703020202090204" pitchFamily="34" charset="0"/>
                <a:cs typeface="Tahoma"/>
              </a:rPr>
              <a:t> recherche</a:t>
            </a:r>
            <a:endParaRPr lang="fr-FR" sz="1800" spc="300" dirty="0">
              <a:latin typeface="Trebuchet MS" panose="020B0703020202090204" pitchFamily="34" charset="0"/>
              <a:cs typeface="Tahoma"/>
            </a:endParaRPr>
          </a:p>
          <a:p>
            <a:pPr marL="379095" marR="81915" indent="-367030">
              <a:lnSpc>
                <a:spcPts val="2270"/>
              </a:lnSpc>
              <a:spcBef>
                <a:spcPts val="85"/>
              </a:spcBef>
              <a:buChar char="●"/>
              <a:tabLst>
                <a:tab pos="379095" algn="l"/>
                <a:tab pos="379730" algn="l"/>
              </a:tabLst>
            </a:pPr>
            <a:endParaRPr sz="1800" spc="300" dirty="0">
              <a:latin typeface="Trebuchet MS" panose="020B0703020202090204" pitchFamily="34" charset="0"/>
              <a:cs typeface="Tahoma"/>
            </a:endParaRPr>
          </a:p>
          <a:p>
            <a:pPr marL="379095" indent="-367030">
              <a:lnSpc>
                <a:spcPct val="100000"/>
              </a:lnSpc>
              <a:spcBef>
                <a:spcPts val="10"/>
              </a:spcBef>
              <a:buChar char="●"/>
              <a:tabLst>
                <a:tab pos="379095" algn="l"/>
                <a:tab pos="379730" algn="l"/>
              </a:tabLst>
            </a:pPr>
            <a:r>
              <a:rPr sz="1800" spc="300" dirty="0">
                <a:latin typeface="Trebuchet MS" panose="020B0703020202090204" pitchFamily="34" charset="0"/>
                <a:cs typeface="Tahoma"/>
              </a:rPr>
              <a:t>Vous </a:t>
            </a:r>
            <a:r>
              <a:rPr sz="1800" spc="300" dirty="0" err="1">
                <a:latin typeface="Trebuchet MS" panose="020B0703020202090204" pitchFamily="34" charset="0"/>
                <a:cs typeface="Tahoma"/>
              </a:rPr>
              <a:t>devriez</a:t>
            </a:r>
            <a:r>
              <a:rPr sz="1800" spc="300" dirty="0">
                <a:latin typeface="Trebuchet MS" panose="020B0703020202090204" pitchFamily="34" charset="0"/>
                <a:cs typeface="Tahoma"/>
              </a:rPr>
              <a:t> </a:t>
            </a:r>
            <a:r>
              <a:rPr lang="fr-FR" sz="1800" spc="300" dirty="0">
                <a:latin typeface="Trebuchet MS" panose="020B0703020202090204" pitchFamily="34" charset="0"/>
                <a:cs typeface="Tahoma"/>
              </a:rPr>
              <a:t>combler</a:t>
            </a:r>
            <a:r>
              <a:rPr sz="1800" spc="300" dirty="0">
                <a:latin typeface="Trebuchet MS" panose="020B0703020202090204" pitchFamily="34" charset="0"/>
                <a:cs typeface="Tahoma"/>
              </a:rPr>
              <a:t> vos relations avec le monde qui </a:t>
            </a:r>
            <a:r>
              <a:rPr sz="1800" spc="300" dirty="0" err="1">
                <a:latin typeface="Trebuchet MS" panose="020B0703020202090204" pitchFamily="34" charset="0"/>
                <a:cs typeface="Tahoma"/>
              </a:rPr>
              <a:t>vous</a:t>
            </a:r>
            <a:r>
              <a:rPr sz="1800" spc="300" dirty="0">
                <a:latin typeface="Trebuchet MS" panose="020B0703020202090204" pitchFamily="34" charset="0"/>
                <a:cs typeface="Tahoma"/>
              </a:rPr>
              <a:t> </a:t>
            </a:r>
            <a:r>
              <a:rPr sz="1800" spc="300" dirty="0" err="1">
                <a:latin typeface="Trebuchet MS" panose="020B0703020202090204" pitchFamily="34" charset="0"/>
                <a:cs typeface="Tahoma"/>
              </a:rPr>
              <a:t>entoure</a:t>
            </a:r>
            <a:endParaRPr sz="1800" spc="300" dirty="0">
              <a:latin typeface="Trebuchet MS" panose="020B0703020202090204" pitchFamily="34" charset="0"/>
              <a:cs typeface="Tahoma"/>
            </a:endParaRPr>
          </a:p>
          <a:p>
            <a:pPr marL="836294" lvl="1" indent="-336550">
              <a:lnSpc>
                <a:spcPct val="100000"/>
              </a:lnSpc>
              <a:spcBef>
                <a:spcPts val="125"/>
              </a:spcBef>
              <a:buChar char="○"/>
              <a:tabLst>
                <a:tab pos="836294" algn="l"/>
                <a:tab pos="836930" algn="l"/>
              </a:tabLst>
            </a:pPr>
            <a:r>
              <a:rPr sz="1400" spc="300" dirty="0">
                <a:latin typeface="Trebuchet MS" panose="020B0703020202090204" pitchFamily="34" charset="0"/>
                <a:cs typeface="Tahoma"/>
              </a:rPr>
              <a:t>Comment est-ce que je remplis mon rôle dans </a:t>
            </a:r>
            <a:r>
              <a:rPr sz="1400" spc="300" dirty="0" err="1">
                <a:latin typeface="Trebuchet MS" panose="020B0703020202090204" pitchFamily="34" charset="0"/>
                <a:cs typeface="Tahoma"/>
              </a:rPr>
              <a:t>cette</a:t>
            </a:r>
            <a:r>
              <a:rPr sz="1400" spc="300" dirty="0">
                <a:latin typeface="Trebuchet MS" panose="020B0703020202090204" pitchFamily="34" charset="0"/>
                <a:cs typeface="Tahoma"/>
              </a:rPr>
              <a:t> relation?</a:t>
            </a:r>
          </a:p>
          <a:p>
            <a:pPr marL="836294" lvl="1" indent="-336550">
              <a:lnSpc>
                <a:spcPct val="100000"/>
              </a:lnSpc>
              <a:spcBef>
                <a:spcPts val="80"/>
              </a:spcBef>
              <a:buChar char="○"/>
              <a:tabLst>
                <a:tab pos="836294" algn="l"/>
                <a:tab pos="836930" algn="l"/>
              </a:tabLst>
            </a:pPr>
            <a:r>
              <a:rPr sz="1400" spc="300" dirty="0">
                <a:latin typeface="Trebuchet MS" panose="020B0703020202090204" pitchFamily="34" charset="0"/>
                <a:cs typeface="Tahoma"/>
              </a:rPr>
              <a:t>Quelles sont mes obligations dans le cadre de </a:t>
            </a:r>
            <a:r>
              <a:rPr sz="1400" spc="300" dirty="0" err="1">
                <a:latin typeface="Trebuchet MS" panose="020B0703020202090204" pitchFamily="34" charset="0"/>
                <a:cs typeface="Tahoma"/>
              </a:rPr>
              <a:t>cette</a:t>
            </a:r>
            <a:r>
              <a:rPr sz="1400" spc="300" dirty="0">
                <a:latin typeface="Trebuchet MS" panose="020B0703020202090204" pitchFamily="34" charset="0"/>
                <a:cs typeface="Tahoma"/>
              </a:rPr>
              <a:t> relation?</a:t>
            </a:r>
          </a:p>
          <a:p>
            <a:pPr marL="836294" lvl="1" indent="-336550">
              <a:lnSpc>
                <a:spcPct val="100000"/>
              </a:lnSpc>
              <a:spcBef>
                <a:spcPts val="85"/>
              </a:spcBef>
              <a:buChar char="○"/>
              <a:tabLst>
                <a:tab pos="836294" algn="l"/>
                <a:tab pos="836930" algn="l"/>
              </a:tabLst>
            </a:pPr>
            <a:r>
              <a:rPr sz="1400" spc="300" dirty="0">
                <a:latin typeface="Trebuchet MS" panose="020B0703020202090204" pitchFamily="34" charset="0"/>
                <a:cs typeface="Tahoma"/>
              </a:rPr>
              <a:t>Comment est-ce que je fais preuve de respect pour </a:t>
            </a:r>
            <a:r>
              <a:rPr sz="1400" spc="300" dirty="0" err="1">
                <a:latin typeface="Trebuchet MS" panose="020B0703020202090204" pitchFamily="34" charset="0"/>
                <a:cs typeface="Tahoma"/>
              </a:rPr>
              <a:t>cette</a:t>
            </a:r>
            <a:r>
              <a:rPr sz="1400" spc="300" dirty="0">
                <a:latin typeface="Trebuchet MS" panose="020B0703020202090204" pitchFamily="34" charset="0"/>
                <a:cs typeface="Tahoma"/>
              </a:rPr>
              <a:t> relation?</a:t>
            </a:r>
          </a:p>
          <a:p>
            <a:pPr marL="836294" lvl="1" indent="-336550">
              <a:lnSpc>
                <a:spcPct val="100000"/>
              </a:lnSpc>
              <a:spcBef>
                <a:spcPts val="85"/>
              </a:spcBef>
              <a:buChar char="○"/>
              <a:tabLst>
                <a:tab pos="836294" algn="l"/>
                <a:tab pos="836930" algn="l"/>
              </a:tabLst>
            </a:pPr>
            <a:r>
              <a:rPr sz="1400" spc="300" dirty="0">
                <a:latin typeface="Trebuchet MS" panose="020B0703020202090204" pitchFamily="34" charset="0"/>
                <a:cs typeface="Tahoma"/>
              </a:rPr>
              <a:t>Comment est-ce que je maintiens l'équilibre dans </a:t>
            </a:r>
            <a:r>
              <a:rPr sz="1400" spc="300" dirty="0" err="1">
                <a:latin typeface="Trebuchet MS" panose="020B0703020202090204" pitchFamily="34" charset="0"/>
                <a:cs typeface="Tahoma"/>
              </a:rPr>
              <a:t>cette</a:t>
            </a:r>
            <a:r>
              <a:rPr sz="1400" spc="300" dirty="0">
                <a:latin typeface="Trebuchet MS" panose="020B0703020202090204" pitchFamily="34" charset="0"/>
                <a:cs typeface="Tahoma"/>
              </a:rPr>
              <a:t> relation?</a:t>
            </a:r>
            <a:endParaRPr lang="fr-FR" sz="1400" spc="300" dirty="0">
              <a:latin typeface="Trebuchet MS" panose="020B0703020202090204" pitchFamily="34" charset="0"/>
              <a:cs typeface="Tahoma"/>
            </a:endParaRPr>
          </a:p>
          <a:p>
            <a:pPr marL="836294" lvl="1" indent="-336550">
              <a:lnSpc>
                <a:spcPct val="100000"/>
              </a:lnSpc>
              <a:spcBef>
                <a:spcPts val="85"/>
              </a:spcBef>
              <a:buChar char="○"/>
              <a:tabLst>
                <a:tab pos="836294" algn="l"/>
                <a:tab pos="836930" algn="l"/>
              </a:tabLst>
            </a:pPr>
            <a:endParaRPr sz="1400" spc="300" dirty="0">
              <a:latin typeface="Trebuchet MS" panose="020B0703020202090204" pitchFamily="34" charset="0"/>
              <a:cs typeface="Tahoma"/>
            </a:endParaRPr>
          </a:p>
          <a:p>
            <a:pPr marL="379095" marR="166370" indent="-367030">
              <a:lnSpc>
                <a:spcPts val="2270"/>
              </a:lnSpc>
              <a:spcBef>
                <a:spcPts val="50"/>
              </a:spcBef>
              <a:buChar char="●"/>
              <a:tabLst>
                <a:tab pos="379095" algn="l"/>
                <a:tab pos="379730" algn="l"/>
              </a:tabLst>
            </a:pPr>
            <a:r>
              <a:rPr sz="1800" spc="300" dirty="0">
                <a:latin typeface="Trebuchet MS" panose="020B0703020202090204" pitchFamily="34" charset="0"/>
                <a:cs typeface="Tahoma"/>
              </a:rPr>
              <a:t>Considérez votre relation avec les idées et les concepts que </a:t>
            </a:r>
            <a:r>
              <a:rPr sz="1800" spc="300" dirty="0" err="1">
                <a:latin typeface="Trebuchet MS" panose="020B0703020202090204" pitchFamily="34" charset="0"/>
                <a:cs typeface="Tahoma"/>
              </a:rPr>
              <a:t>vous</a:t>
            </a:r>
            <a:r>
              <a:rPr sz="1800" spc="300" dirty="0">
                <a:latin typeface="Trebuchet MS" panose="020B0703020202090204" pitchFamily="34" charset="0"/>
                <a:cs typeface="Tahoma"/>
              </a:rPr>
              <a:t> </a:t>
            </a:r>
            <a:r>
              <a:rPr sz="1800" spc="300" dirty="0" err="1">
                <a:latin typeface="Trebuchet MS" panose="020B0703020202090204" pitchFamily="34" charset="0"/>
                <a:cs typeface="Tahoma"/>
              </a:rPr>
              <a:t>étudiez</a:t>
            </a:r>
            <a:endParaRPr lang="fr-FR" sz="1800" spc="300" dirty="0">
              <a:latin typeface="Trebuchet MS" panose="020B0703020202090204" pitchFamily="34" charset="0"/>
              <a:cs typeface="Tahoma"/>
            </a:endParaRPr>
          </a:p>
          <a:p>
            <a:pPr marL="379095" marR="166370" indent="-367030">
              <a:lnSpc>
                <a:spcPts val="2270"/>
              </a:lnSpc>
              <a:spcBef>
                <a:spcPts val="50"/>
              </a:spcBef>
              <a:buChar char="●"/>
              <a:tabLst>
                <a:tab pos="379095" algn="l"/>
                <a:tab pos="379730" algn="l"/>
              </a:tabLst>
            </a:pPr>
            <a:endParaRPr sz="1800" spc="300" dirty="0">
              <a:latin typeface="Trebuchet MS" panose="020B0703020202090204" pitchFamily="34" charset="0"/>
              <a:cs typeface="Tahoma"/>
            </a:endParaRPr>
          </a:p>
          <a:p>
            <a:pPr marL="379095" indent="-367030">
              <a:lnSpc>
                <a:spcPct val="100000"/>
              </a:lnSpc>
              <a:spcBef>
                <a:spcPts val="15"/>
              </a:spcBef>
              <a:buChar char="●"/>
              <a:tabLst>
                <a:tab pos="379095" algn="l"/>
                <a:tab pos="379730" algn="l"/>
              </a:tabLst>
            </a:pPr>
            <a:r>
              <a:rPr sz="1800" spc="300" dirty="0">
                <a:latin typeface="Trebuchet MS" panose="020B0703020202090204" pitchFamily="34" charset="0"/>
                <a:cs typeface="Tahoma"/>
              </a:rPr>
              <a:t>Tenez compte de votre relation avec les participants et leur communauté</a:t>
            </a:r>
          </a:p>
        </p:txBody>
      </p:sp>
      <p:sp>
        <p:nvSpPr>
          <p:cNvPr id="5" name="object 5"/>
          <p:cNvSpPr txBox="1"/>
          <p:nvPr/>
        </p:nvSpPr>
        <p:spPr>
          <a:xfrm>
            <a:off x="9144000" y="6400800"/>
            <a:ext cx="3653400" cy="197490"/>
          </a:xfrm>
          <a:prstGeom prst="rect">
            <a:avLst/>
          </a:prstGeom>
        </p:spPr>
        <p:txBody>
          <a:bodyPr vert="horz" wrap="square" lIns="0" tIns="12700" rIns="0" bIns="0" rtlCol="0">
            <a:spAutoFit/>
          </a:bodyPr>
          <a:lstStyle/>
          <a:p>
            <a:pPr marL="12700">
              <a:lnSpc>
                <a:spcPct val="100000"/>
              </a:lnSpc>
              <a:spcBef>
                <a:spcPts val="100"/>
              </a:spcBef>
            </a:pPr>
            <a:r>
              <a:rPr sz="1200" spc="300" dirty="0">
                <a:latin typeface="Tahoma"/>
                <a:cs typeface="Tahoma"/>
              </a:rPr>
              <a:t>Wilson, 2001 ; Wilson, 2008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91288"/>
            <a:ext cx="12192000" cy="166712"/>
          </a:xfrm>
          <a:custGeom>
            <a:avLst/>
            <a:gdLst/>
            <a:ahLst/>
            <a:cxnLst/>
            <a:rect l="l" t="t" r="r" b="b"/>
            <a:pathLst>
              <a:path w="9144000" h="98425">
                <a:moveTo>
                  <a:pt x="9143981" y="97799"/>
                </a:moveTo>
                <a:lnTo>
                  <a:pt x="0" y="97799"/>
                </a:lnTo>
                <a:lnTo>
                  <a:pt x="0" y="0"/>
                </a:lnTo>
                <a:lnTo>
                  <a:pt x="9143981" y="0"/>
                </a:lnTo>
                <a:lnTo>
                  <a:pt x="9143981" y="97799"/>
                </a:lnTo>
                <a:close/>
              </a:path>
            </a:pathLst>
          </a:custGeom>
          <a:solidFill>
            <a:srgbClr val="CCA677"/>
          </a:solidFill>
        </p:spPr>
        <p:txBody>
          <a:bodyPr wrap="square" lIns="0" tIns="0" rIns="0" bIns="0" rtlCol="0"/>
          <a:lstStyle/>
          <a:p>
            <a:endParaRPr/>
          </a:p>
        </p:txBody>
      </p:sp>
      <p:sp>
        <p:nvSpPr>
          <p:cNvPr id="3" name="object 3"/>
          <p:cNvSpPr txBox="1">
            <a:spLocks noGrp="1"/>
          </p:cNvSpPr>
          <p:nvPr>
            <p:ph type="title"/>
          </p:nvPr>
        </p:nvSpPr>
        <p:spPr>
          <a:xfrm>
            <a:off x="914400" y="839944"/>
            <a:ext cx="3349079" cy="665480"/>
          </a:xfrm>
          <a:prstGeom prst="rect">
            <a:avLst/>
          </a:prstGeom>
        </p:spPr>
        <p:txBody>
          <a:bodyPr vert="horz" wrap="square" lIns="0" tIns="12700" rIns="0" bIns="0" rtlCol="0">
            <a:spAutoFit/>
          </a:bodyPr>
          <a:lstStyle/>
          <a:p>
            <a:pPr marL="12700">
              <a:lnSpc>
                <a:spcPct val="100000"/>
              </a:lnSpc>
              <a:spcBef>
                <a:spcPts val="100"/>
              </a:spcBef>
            </a:pPr>
            <a:r>
              <a:rPr lang="fr-FR" spc="300" dirty="0">
                <a:latin typeface="Trebuchet MS" panose="020B0703020202090204" pitchFamily="34" charset="0"/>
              </a:rPr>
              <a:t>Paquet</a:t>
            </a:r>
            <a:endParaRPr spc="300" dirty="0">
              <a:latin typeface="Trebuchet MS" panose="020B0703020202090204" pitchFamily="34" charset="0"/>
            </a:endParaRPr>
          </a:p>
        </p:txBody>
      </p:sp>
      <p:sp>
        <p:nvSpPr>
          <p:cNvPr id="4" name="object 4"/>
          <p:cNvSpPr txBox="1"/>
          <p:nvPr/>
        </p:nvSpPr>
        <p:spPr>
          <a:xfrm>
            <a:off x="914400" y="2178657"/>
            <a:ext cx="8763000" cy="2223686"/>
          </a:xfrm>
          <a:prstGeom prst="rect">
            <a:avLst/>
          </a:prstGeom>
        </p:spPr>
        <p:txBody>
          <a:bodyPr vert="horz" wrap="square" lIns="0" tIns="53340" rIns="0" bIns="0" rtlCol="0">
            <a:spAutoFit/>
          </a:bodyPr>
          <a:lstStyle/>
          <a:p>
            <a:pPr marL="405765" indent="-393700">
              <a:lnSpc>
                <a:spcPct val="100000"/>
              </a:lnSpc>
              <a:spcBef>
                <a:spcPts val="420"/>
              </a:spcBef>
              <a:buAutoNum type="arabicPeriod"/>
              <a:tabLst>
                <a:tab pos="405765" algn="l"/>
                <a:tab pos="406400" algn="l"/>
              </a:tabLst>
            </a:pPr>
            <a:r>
              <a:rPr lang="fr-FR" sz="1800" spc="300" dirty="0">
                <a:latin typeface="Trebuchet MS"/>
                <a:cs typeface="Trebuchet MS"/>
              </a:rPr>
              <a:t>Début de la </a:t>
            </a:r>
            <a:r>
              <a:rPr sz="1800" spc="300" dirty="0" err="1">
                <a:latin typeface="Trebuchet MS"/>
                <a:cs typeface="Trebuchet MS"/>
              </a:rPr>
              <a:t>cérémonie</a:t>
            </a:r>
            <a:endParaRPr sz="1800" spc="300" dirty="0">
              <a:latin typeface="Trebuchet MS"/>
              <a:cs typeface="Trebuchet MS"/>
            </a:endParaRPr>
          </a:p>
          <a:p>
            <a:pPr marL="405765" indent="-393700">
              <a:lnSpc>
                <a:spcPct val="100000"/>
              </a:lnSpc>
              <a:spcBef>
                <a:spcPts val="325"/>
              </a:spcBef>
              <a:buAutoNum type="arabicPeriod"/>
              <a:tabLst>
                <a:tab pos="405765" algn="l"/>
                <a:tab pos="406400" algn="l"/>
              </a:tabLst>
            </a:pPr>
            <a:r>
              <a:rPr sz="1800" spc="300" dirty="0">
                <a:latin typeface="Trebuchet MS"/>
                <a:cs typeface="Trebuchet MS"/>
              </a:rPr>
              <a:t>Création d'un espace et d'une relation plus sûrs</a:t>
            </a:r>
          </a:p>
          <a:p>
            <a:pPr marL="405765" indent="-393700">
              <a:lnSpc>
                <a:spcPct val="100000"/>
              </a:lnSpc>
              <a:spcBef>
                <a:spcPts val="325"/>
              </a:spcBef>
              <a:buAutoNum type="arabicPeriod"/>
              <a:tabLst>
                <a:tab pos="405765" algn="l"/>
                <a:tab pos="406400" algn="l"/>
              </a:tabLst>
            </a:pPr>
            <a:r>
              <a:rPr sz="1800" spc="300" dirty="0">
                <a:latin typeface="Trebuchet MS"/>
                <a:cs typeface="Trebuchet MS"/>
              </a:rPr>
              <a:t>Introduction de l'histoire et des méthodes</a:t>
            </a:r>
          </a:p>
          <a:p>
            <a:pPr marL="405765" indent="-393700">
              <a:lnSpc>
                <a:spcPct val="100000"/>
              </a:lnSpc>
              <a:spcBef>
                <a:spcPts val="325"/>
              </a:spcBef>
              <a:buAutoNum type="arabicPeriod"/>
              <a:tabLst>
                <a:tab pos="405765" algn="l"/>
                <a:tab pos="406400" algn="l"/>
              </a:tabLst>
            </a:pPr>
            <a:r>
              <a:rPr sz="1800" spc="300" dirty="0">
                <a:latin typeface="Trebuchet MS"/>
                <a:cs typeface="Trebuchet MS"/>
              </a:rPr>
              <a:t>Méthodes de création artistique</a:t>
            </a:r>
          </a:p>
          <a:p>
            <a:pPr marL="405765" indent="-393700">
              <a:lnSpc>
                <a:spcPct val="100000"/>
              </a:lnSpc>
              <a:spcBef>
                <a:spcPts val="325"/>
              </a:spcBef>
              <a:buAutoNum type="arabicPeriod"/>
              <a:tabLst>
                <a:tab pos="405765" algn="l"/>
                <a:tab pos="406400" algn="l"/>
              </a:tabLst>
            </a:pPr>
            <a:r>
              <a:rPr sz="1800" spc="300" dirty="0">
                <a:latin typeface="Trebuchet MS"/>
                <a:cs typeface="Trebuchet MS"/>
              </a:rPr>
              <a:t>Cercle de discussion</a:t>
            </a:r>
          </a:p>
          <a:p>
            <a:pPr marL="405765" indent="-393700">
              <a:lnSpc>
                <a:spcPct val="100000"/>
              </a:lnSpc>
              <a:spcBef>
                <a:spcPts val="320"/>
              </a:spcBef>
              <a:buAutoNum type="arabicPeriod"/>
              <a:tabLst>
                <a:tab pos="405765" algn="l"/>
                <a:tab pos="406400" algn="l"/>
              </a:tabLst>
            </a:pPr>
            <a:r>
              <a:rPr sz="1800" spc="300" dirty="0">
                <a:latin typeface="Trebuchet MS"/>
                <a:cs typeface="Trebuchet MS"/>
              </a:rPr>
              <a:t>Partage de la nourriture et maintien des relations</a:t>
            </a:r>
          </a:p>
          <a:p>
            <a:pPr marL="405765" indent="-393700">
              <a:lnSpc>
                <a:spcPct val="100000"/>
              </a:lnSpc>
              <a:spcBef>
                <a:spcPts val="325"/>
              </a:spcBef>
              <a:buAutoNum type="arabicPeriod"/>
              <a:tabLst>
                <a:tab pos="405765" algn="l"/>
                <a:tab pos="406400" algn="l"/>
              </a:tabLst>
            </a:pPr>
            <a:r>
              <a:rPr lang="fr-FR" sz="1800" spc="300" dirty="0">
                <a:latin typeface="Trebuchet MS"/>
                <a:cs typeface="Trebuchet MS"/>
              </a:rPr>
              <a:t>Fin de </a:t>
            </a:r>
            <a:r>
              <a:rPr sz="1800" spc="300" dirty="0">
                <a:latin typeface="Trebuchet MS"/>
                <a:cs typeface="Trebuchet MS"/>
              </a:rPr>
              <a:t>la cérémonie</a:t>
            </a:r>
          </a:p>
        </p:txBody>
      </p:sp>
      <p:sp>
        <p:nvSpPr>
          <p:cNvPr id="5" name="object 5"/>
          <p:cNvSpPr txBox="1"/>
          <p:nvPr/>
        </p:nvSpPr>
        <p:spPr>
          <a:xfrm>
            <a:off x="6477000" y="6400800"/>
            <a:ext cx="5811712" cy="166713"/>
          </a:xfrm>
          <a:prstGeom prst="rect">
            <a:avLst/>
          </a:prstGeom>
        </p:spPr>
        <p:txBody>
          <a:bodyPr vert="horz" wrap="square" lIns="0" tIns="12700" rIns="0" bIns="0" rtlCol="0">
            <a:spAutoFit/>
          </a:bodyPr>
          <a:lstStyle/>
          <a:p>
            <a:pPr marL="12700">
              <a:lnSpc>
                <a:spcPct val="100000"/>
              </a:lnSpc>
              <a:spcBef>
                <a:spcPts val="100"/>
              </a:spcBef>
            </a:pPr>
            <a:r>
              <a:rPr sz="1000" spc="300" dirty="0">
                <a:latin typeface="Tahoma"/>
                <a:cs typeface="Tahoma"/>
              </a:rPr>
              <a:t>Centre canadien de politiques alternatives Manitoba, 2018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07383" y="1552386"/>
            <a:ext cx="1082040" cy="1125220"/>
          </a:xfrm>
          <a:custGeom>
            <a:avLst/>
            <a:gdLst/>
            <a:ahLst/>
            <a:cxnLst/>
            <a:rect l="l" t="t" r="r" b="b"/>
            <a:pathLst>
              <a:path w="1082039" h="1125220">
                <a:moveTo>
                  <a:pt x="0" y="1124949"/>
                </a:moveTo>
                <a:lnTo>
                  <a:pt x="0" y="0"/>
                </a:lnTo>
                <a:lnTo>
                  <a:pt x="1081624" y="0"/>
                </a:lnTo>
              </a:path>
            </a:pathLst>
          </a:custGeom>
          <a:ln w="28574">
            <a:solidFill>
              <a:srgbClr val="CCA677"/>
            </a:solidFill>
          </a:ln>
        </p:spPr>
        <p:txBody>
          <a:bodyPr wrap="square" lIns="0" tIns="0" rIns="0" bIns="0" rtlCol="0"/>
          <a:lstStyle/>
          <a:p>
            <a:endParaRPr/>
          </a:p>
        </p:txBody>
      </p:sp>
      <p:grpSp>
        <p:nvGrpSpPr>
          <p:cNvPr id="3" name="object 3"/>
          <p:cNvGrpSpPr/>
          <p:nvPr/>
        </p:nvGrpSpPr>
        <p:grpSpPr>
          <a:xfrm>
            <a:off x="4313873" y="1650682"/>
            <a:ext cx="3564254" cy="3556635"/>
            <a:chOff x="2850100" y="849850"/>
            <a:chExt cx="3564254" cy="3556635"/>
          </a:xfrm>
        </p:grpSpPr>
        <p:sp>
          <p:nvSpPr>
            <p:cNvPr id="4" name="object 4"/>
            <p:cNvSpPr/>
            <p:nvPr/>
          </p:nvSpPr>
          <p:spPr>
            <a:xfrm>
              <a:off x="5318349" y="3266725"/>
              <a:ext cx="1082040" cy="1125220"/>
            </a:xfrm>
            <a:custGeom>
              <a:avLst/>
              <a:gdLst/>
              <a:ahLst/>
              <a:cxnLst/>
              <a:rect l="l" t="t" r="r" b="b"/>
              <a:pathLst>
                <a:path w="1082039" h="1125220">
                  <a:moveTo>
                    <a:pt x="1081624" y="0"/>
                  </a:moveTo>
                  <a:lnTo>
                    <a:pt x="1081624" y="1124949"/>
                  </a:lnTo>
                  <a:lnTo>
                    <a:pt x="0" y="1124949"/>
                  </a:lnTo>
                </a:path>
              </a:pathLst>
            </a:custGeom>
            <a:ln w="28574">
              <a:solidFill>
                <a:srgbClr val="CCA67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2850100" y="849850"/>
              <a:ext cx="3443799" cy="3443799"/>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706677"/>
            <a:ext cx="12192000" cy="151323"/>
          </a:xfrm>
          <a:custGeom>
            <a:avLst/>
            <a:gdLst/>
            <a:ahLst/>
            <a:cxnLst/>
            <a:rect l="l" t="t" r="r" b="b"/>
            <a:pathLst>
              <a:path w="9144000" h="98425">
                <a:moveTo>
                  <a:pt x="9143999" y="97799"/>
                </a:moveTo>
                <a:lnTo>
                  <a:pt x="0" y="97799"/>
                </a:lnTo>
                <a:lnTo>
                  <a:pt x="0" y="0"/>
                </a:lnTo>
                <a:lnTo>
                  <a:pt x="9143999" y="0"/>
                </a:lnTo>
                <a:lnTo>
                  <a:pt x="9143999" y="97799"/>
                </a:lnTo>
                <a:close/>
              </a:path>
            </a:pathLst>
          </a:custGeom>
          <a:solidFill>
            <a:srgbClr val="CCA677"/>
          </a:solidFill>
        </p:spPr>
        <p:txBody>
          <a:bodyPr wrap="square" lIns="0" tIns="0" rIns="0" bIns="0" rtlCol="0"/>
          <a:lstStyle/>
          <a:p>
            <a:endParaRPr/>
          </a:p>
        </p:txBody>
      </p:sp>
      <p:sp>
        <p:nvSpPr>
          <p:cNvPr id="3" name="object 3"/>
          <p:cNvSpPr txBox="1">
            <a:spLocks noGrp="1"/>
          </p:cNvSpPr>
          <p:nvPr>
            <p:ph type="title"/>
          </p:nvPr>
        </p:nvSpPr>
        <p:spPr>
          <a:xfrm>
            <a:off x="524185" y="381000"/>
            <a:ext cx="5863675" cy="665480"/>
          </a:xfrm>
          <a:prstGeom prst="rect">
            <a:avLst/>
          </a:prstGeom>
        </p:spPr>
        <p:txBody>
          <a:bodyPr vert="horz" wrap="square" lIns="0" tIns="12700" rIns="0" bIns="0" rtlCol="0">
            <a:spAutoFit/>
          </a:bodyPr>
          <a:lstStyle/>
          <a:p>
            <a:pPr marL="12700">
              <a:lnSpc>
                <a:spcPct val="100000"/>
              </a:lnSpc>
              <a:spcBef>
                <a:spcPts val="100"/>
              </a:spcBef>
            </a:pPr>
            <a:r>
              <a:rPr spc="300" dirty="0">
                <a:latin typeface="Trebuchet MS" panose="020B0703020202090204" pitchFamily="34" charset="0"/>
              </a:rPr>
              <a:t>Cercle de partage</a:t>
            </a:r>
          </a:p>
        </p:txBody>
      </p:sp>
      <p:sp>
        <p:nvSpPr>
          <p:cNvPr id="4" name="object 4"/>
          <p:cNvSpPr txBox="1"/>
          <p:nvPr/>
        </p:nvSpPr>
        <p:spPr>
          <a:xfrm>
            <a:off x="524185" y="1371600"/>
            <a:ext cx="10989510" cy="4863254"/>
          </a:xfrm>
          <a:prstGeom prst="rect">
            <a:avLst/>
          </a:prstGeom>
        </p:spPr>
        <p:txBody>
          <a:bodyPr vert="horz" wrap="square" lIns="0" tIns="13970" rIns="0" bIns="0" rtlCol="0">
            <a:spAutoFit/>
          </a:bodyPr>
          <a:lstStyle/>
          <a:p>
            <a:pPr marL="337820" indent="-325755">
              <a:spcBef>
                <a:spcPts val="110"/>
              </a:spcBef>
              <a:buChar char="●"/>
              <a:tabLst>
                <a:tab pos="337820" algn="l"/>
                <a:tab pos="338455" algn="l"/>
              </a:tabLst>
            </a:pPr>
            <a:r>
              <a:rPr sz="1500" spc="300" dirty="0">
                <a:latin typeface="Trebuchet MS" panose="020B0703020202090204" pitchFamily="34" charset="0"/>
                <a:cs typeface="Tahoma"/>
              </a:rPr>
              <a:t>Au sein du Cercle, nous sommes tous égaux et nous sommes </a:t>
            </a:r>
            <a:r>
              <a:rPr sz="1500" spc="300" dirty="0" err="1">
                <a:latin typeface="Trebuchet MS" panose="020B0703020202090204" pitchFamily="34" charset="0"/>
                <a:cs typeface="Tahoma"/>
              </a:rPr>
              <a:t>tous</a:t>
            </a:r>
            <a:r>
              <a:rPr sz="1500" spc="300" dirty="0">
                <a:latin typeface="Trebuchet MS" panose="020B0703020202090204" pitchFamily="34" charset="0"/>
                <a:cs typeface="Tahoma"/>
              </a:rPr>
              <a:t> </a:t>
            </a:r>
            <a:r>
              <a:rPr sz="1500" spc="300" dirty="0" err="1">
                <a:latin typeface="Trebuchet MS" panose="020B0703020202090204" pitchFamily="34" charset="0"/>
                <a:cs typeface="Tahoma"/>
              </a:rPr>
              <a:t>connectés</a:t>
            </a:r>
            <a:endParaRPr sz="1500" spc="300" dirty="0">
              <a:latin typeface="Trebuchet MS" panose="020B0703020202090204" pitchFamily="34" charset="0"/>
              <a:cs typeface="Tahoma"/>
            </a:endParaRPr>
          </a:p>
          <a:p>
            <a:pPr marL="337820" indent="-325755">
              <a:buChar char="●"/>
              <a:tabLst>
                <a:tab pos="337820" algn="l"/>
                <a:tab pos="338455" algn="l"/>
              </a:tabLst>
            </a:pPr>
            <a:r>
              <a:rPr sz="1500" spc="300" dirty="0">
                <a:latin typeface="Trebuchet MS" panose="020B0703020202090204" pitchFamily="34" charset="0"/>
                <a:cs typeface="Tahoma"/>
              </a:rPr>
              <a:t>Les participants sont assis en cercle et font face au </a:t>
            </a:r>
            <a:r>
              <a:rPr sz="1500" spc="300" dirty="0" err="1">
                <a:latin typeface="Trebuchet MS" panose="020B0703020202090204" pitchFamily="34" charset="0"/>
                <a:cs typeface="Tahoma"/>
              </a:rPr>
              <a:t>centr</a:t>
            </a:r>
            <a:r>
              <a:rPr lang="fr-FR" sz="1500" spc="300" dirty="0">
                <a:latin typeface="Trebuchet MS" panose="020B0703020202090204" pitchFamily="34" charset="0"/>
                <a:cs typeface="Tahoma"/>
              </a:rPr>
              <a:t>e</a:t>
            </a:r>
            <a:endParaRPr sz="1500" spc="300" dirty="0">
              <a:latin typeface="Trebuchet MS" panose="020B0703020202090204" pitchFamily="34" charset="0"/>
              <a:cs typeface="Tahoma"/>
            </a:endParaRPr>
          </a:p>
          <a:p>
            <a:pPr marL="337820" indent="-325755">
              <a:buChar char="●"/>
              <a:tabLst>
                <a:tab pos="337820" algn="l"/>
                <a:tab pos="338455" algn="l"/>
              </a:tabLst>
            </a:pPr>
            <a:r>
              <a:rPr sz="1500" spc="300" dirty="0">
                <a:latin typeface="Trebuchet MS" panose="020B0703020202090204" pitchFamily="34" charset="0"/>
                <a:cs typeface="Tahoma"/>
              </a:rPr>
              <a:t>Une </a:t>
            </a:r>
            <a:r>
              <a:rPr sz="1500" spc="300" dirty="0" err="1">
                <a:latin typeface="Trebuchet MS" panose="020B0703020202090204" pitchFamily="34" charset="0"/>
                <a:cs typeface="Tahoma"/>
              </a:rPr>
              <a:t>fois</a:t>
            </a:r>
            <a:r>
              <a:rPr sz="1500" spc="300" dirty="0">
                <a:latin typeface="Trebuchet MS" panose="020B0703020202090204" pitchFamily="34" charset="0"/>
                <a:cs typeface="Tahoma"/>
              </a:rPr>
              <a:t> le </a:t>
            </a:r>
            <a:r>
              <a:rPr sz="1500" spc="300" dirty="0" err="1">
                <a:latin typeface="Trebuchet MS" panose="020B0703020202090204" pitchFamily="34" charset="0"/>
                <a:cs typeface="Tahoma"/>
              </a:rPr>
              <a:t>processus</a:t>
            </a:r>
            <a:r>
              <a:rPr lang="fr-FR" sz="1500" spc="300" dirty="0">
                <a:latin typeface="Trebuchet MS" panose="020B0703020202090204" pitchFamily="34" charset="0"/>
                <a:cs typeface="Tahoma"/>
              </a:rPr>
              <a:t> </a:t>
            </a:r>
            <a:r>
              <a:rPr sz="1500" spc="300" dirty="0" err="1">
                <a:latin typeface="Trebuchet MS" panose="020B0703020202090204" pitchFamily="34" charset="0"/>
                <a:cs typeface="Tahoma"/>
              </a:rPr>
              <a:t>commencé</a:t>
            </a:r>
            <a:r>
              <a:rPr sz="1500" spc="300" dirty="0">
                <a:latin typeface="Trebuchet MS" panose="020B0703020202090204" pitchFamily="34" charset="0"/>
                <a:cs typeface="Tahoma"/>
              </a:rPr>
              <a:t>, le cercle ne doit pas être brisé par des </a:t>
            </a:r>
            <a:r>
              <a:rPr sz="1500" spc="300" dirty="0" err="1">
                <a:latin typeface="Trebuchet MS" panose="020B0703020202090204" pitchFamily="34" charset="0"/>
                <a:cs typeface="Tahoma"/>
              </a:rPr>
              <a:t>personnes</a:t>
            </a:r>
            <a:r>
              <a:rPr sz="1500" spc="300" dirty="0">
                <a:latin typeface="Trebuchet MS" panose="020B0703020202090204" pitchFamily="34" charset="0"/>
                <a:cs typeface="Tahoma"/>
              </a:rPr>
              <a:t> </a:t>
            </a:r>
            <a:r>
              <a:rPr lang="fr-FR" sz="1500" spc="300" dirty="0">
                <a:latin typeface="Trebuchet MS" panose="020B0703020202090204" pitchFamily="34" charset="0"/>
                <a:cs typeface="Tahoma"/>
              </a:rPr>
              <a:t>partant </a:t>
            </a:r>
            <a:r>
              <a:rPr sz="1500" spc="300" dirty="0">
                <a:latin typeface="Trebuchet MS" panose="020B0703020202090204" pitchFamily="34" charset="0"/>
                <a:cs typeface="Tahoma"/>
              </a:rPr>
              <a:t>pendant le partage</a:t>
            </a:r>
          </a:p>
          <a:p>
            <a:pPr marL="337820" indent="-325755">
              <a:buChar char="●"/>
              <a:tabLst>
                <a:tab pos="337820" algn="l"/>
                <a:tab pos="338455" algn="l"/>
              </a:tabLst>
            </a:pPr>
            <a:r>
              <a:rPr sz="1500" spc="300" dirty="0">
                <a:latin typeface="Trebuchet MS" panose="020B0703020202090204" pitchFamily="34" charset="0"/>
                <a:cs typeface="Tahoma"/>
              </a:rPr>
              <a:t>Un </a:t>
            </a:r>
            <a:r>
              <a:rPr lang="fr-FR" sz="1500" spc="300" dirty="0">
                <a:latin typeface="Trebuchet MS" panose="020B0703020202090204" pitchFamily="34" charset="0"/>
                <a:cs typeface="Tahoma"/>
              </a:rPr>
              <a:t>facilitateur</a:t>
            </a:r>
            <a:r>
              <a:rPr sz="1500" spc="300" dirty="0">
                <a:latin typeface="Trebuchet MS" panose="020B0703020202090204" pitchFamily="34" charset="0"/>
                <a:cs typeface="Tahoma"/>
              </a:rPr>
              <a:t> (aîné, détenteur de connaissances, aid</a:t>
            </a:r>
            <a:r>
              <a:rPr lang="fr-FR" sz="1500" spc="300" dirty="0" err="1">
                <a:latin typeface="Trebuchet MS" panose="020B0703020202090204" pitchFamily="34" charset="0"/>
                <a:cs typeface="Tahoma"/>
              </a:rPr>
              <a:t>ant</a:t>
            </a:r>
            <a:r>
              <a:rPr sz="1500" spc="300" dirty="0">
                <a:latin typeface="Trebuchet MS" panose="020B0703020202090204" pitchFamily="34" charset="0"/>
                <a:cs typeface="Tahoma"/>
              </a:rPr>
              <a:t> culturel) dirige le cercle</a:t>
            </a:r>
          </a:p>
          <a:p>
            <a:pPr marL="337820" marR="181610" indent="-325755">
              <a:spcBef>
                <a:spcPts val="65"/>
              </a:spcBef>
              <a:buChar char="●"/>
              <a:tabLst>
                <a:tab pos="337820" algn="l"/>
                <a:tab pos="338455" algn="l"/>
              </a:tabLst>
            </a:pPr>
            <a:r>
              <a:rPr sz="1500" spc="300" dirty="0">
                <a:latin typeface="Trebuchet MS" panose="020B0703020202090204" pitchFamily="34" charset="0"/>
                <a:cs typeface="Tahoma"/>
              </a:rPr>
              <a:t>Le cercle peut se concentrer sur un sujet prédéterminé ou les participants peuvent être libres de partager leurs </a:t>
            </a:r>
            <a:r>
              <a:rPr sz="1500" spc="300" dirty="0" err="1">
                <a:latin typeface="Trebuchet MS" panose="020B0703020202090204" pitchFamily="34" charset="0"/>
                <a:cs typeface="Tahoma"/>
              </a:rPr>
              <a:t>idées</a:t>
            </a:r>
            <a:r>
              <a:rPr sz="1500" spc="300" dirty="0">
                <a:latin typeface="Trebuchet MS" panose="020B0703020202090204" pitchFamily="34" charset="0"/>
                <a:cs typeface="Tahoma"/>
              </a:rPr>
              <a:t> sur</a:t>
            </a:r>
            <a:r>
              <a:rPr lang="fr-FR" sz="1500" spc="300" dirty="0">
                <a:latin typeface="Trebuchet MS" panose="020B0703020202090204" pitchFamily="34" charset="0"/>
                <a:cs typeface="Tahoma"/>
              </a:rPr>
              <a:t> le </a:t>
            </a:r>
            <a:r>
              <a:rPr sz="1500" spc="300" dirty="0" err="1">
                <a:latin typeface="Trebuchet MS" panose="020B0703020202090204" pitchFamily="34" charset="0"/>
                <a:cs typeface="Tahoma"/>
              </a:rPr>
              <a:t>sujet</a:t>
            </a:r>
            <a:r>
              <a:rPr sz="1500" spc="300" dirty="0">
                <a:latin typeface="Trebuchet MS" panose="020B0703020202090204" pitchFamily="34" charset="0"/>
                <a:cs typeface="Tahoma"/>
              </a:rPr>
              <a:t> </a:t>
            </a:r>
            <a:r>
              <a:rPr lang="fr-FR" sz="1500" spc="300" dirty="0">
                <a:latin typeface="Trebuchet MS" panose="020B0703020202090204" pitchFamily="34" charset="0"/>
                <a:cs typeface="Tahoma"/>
              </a:rPr>
              <a:t>qu’ils </a:t>
            </a:r>
            <a:r>
              <a:rPr sz="1500" spc="300" dirty="0" err="1">
                <a:latin typeface="Trebuchet MS" panose="020B0703020202090204" pitchFamily="34" charset="0"/>
                <a:cs typeface="Tahoma"/>
              </a:rPr>
              <a:t>souhaitent</a:t>
            </a:r>
            <a:endParaRPr sz="1500" spc="300" dirty="0">
              <a:latin typeface="Trebuchet MS" panose="020B0703020202090204" pitchFamily="34" charset="0"/>
              <a:cs typeface="Tahoma"/>
            </a:endParaRPr>
          </a:p>
          <a:p>
            <a:pPr marL="337820" indent="-325755">
              <a:buChar char="●"/>
              <a:tabLst>
                <a:tab pos="337820" algn="l"/>
                <a:tab pos="338455" algn="l"/>
              </a:tabLst>
            </a:pPr>
            <a:r>
              <a:rPr sz="1500" spc="300" dirty="0">
                <a:latin typeface="Trebuchet MS" panose="020B0703020202090204" pitchFamily="34" charset="0"/>
                <a:cs typeface="Tahoma"/>
              </a:rPr>
              <a:t>La </a:t>
            </a:r>
            <a:r>
              <a:rPr lang="fr-FR" sz="1500" spc="300" dirty="0">
                <a:latin typeface="Trebuchet MS" panose="020B0703020202090204" pitchFamily="34" charset="0"/>
                <a:cs typeface="Tahoma"/>
              </a:rPr>
              <a:t>première</a:t>
            </a:r>
            <a:r>
              <a:rPr sz="1500" spc="300" dirty="0">
                <a:latin typeface="Trebuchet MS" panose="020B0703020202090204" pitchFamily="34" charset="0"/>
                <a:cs typeface="Tahoma"/>
              </a:rPr>
              <a:t> </a:t>
            </a:r>
            <a:r>
              <a:rPr sz="1500" spc="300" dirty="0" err="1">
                <a:latin typeface="Trebuchet MS" panose="020B0703020202090204" pitchFamily="34" charset="0"/>
                <a:cs typeface="Tahoma"/>
              </a:rPr>
              <a:t>personne</a:t>
            </a:r>
            <a:r>
              <a:rPr sz="1500" spc="300" dirty="0">
                <a:latin typeface="Trebuchet MS" panose="020B0703020202090204" pitchFamily="34" charset="0"/>
                <a:cs typeface="Tahoma"/>
              </a:rPr>
              <a:t> </a:t>
            </a:r>
            <a:r>
              <a:rPr lang="fr-FR" sz="1500" spc="300" dirty="0">
                <a:latin typeface="Trebuchet MS" panose="020B0703020202090204" pitchFamily="34" charset="0"/>
                <a:cs typeface="Tahoma"/>
              </a:rPr>
              <a:t>à partager </a:t>
            </a:r>
            <a:r>
              <a:rPr sz="1500" spc="300" dirty="0" err="1">
                <a:latin typeface="Trebuchet MS" panose="020B0703020202090204" pitchFamily="34" charset="0"/>
                <a:cs typeface="Tahoma"/>
              </a:rPr>
              <a:t>peut</a:t>
            </a:r>
            <a:r>
              <a:rPr sz="1500" spc="300" dirty="0">
                <a:latin typeface="Trebuchet MS" panose="020B0703020202090204" pitchFamily="34" charset="0"/>
                <a:cs typeface="Tahoma"/>
              </a:rPr>
              <a:t> </a:t>
            </a:r>
            <a:r>
              <a:rPr lang="fr-FR" sz="1500" spc="300" dirty="0">
                <a:latin typeface="Trebuchet MS" panose="020B0703020202090204" pitchFamily="34" charset="0"/>
                <a:cs typeface="Tahoma"/>
              </a:rPr>
              <a:t>prendre le temps qu’elle souhaite </a:t>
            </a:r>
            <a:r>
              <a:rPr sz="1500" spc="300" dirty="0" err="1">
                <a:latin typeface="Trebuchet MS" panose="020B0703020202090204" pitchFamily="34" charset="0"/>
                <a:cs typeface="Tahoma"/>
              </a:rPr>
              <a:t>ou</a:t>
            </a:r>
            <a:r>
              <a:rPr sz="1500" spc="300" dirty="0">
                <a:latin typeface="Trebuchet MS" panose="020B0703020202090204" pitchFamily="34" charset="0"/>
                <a:cs typeface="Tahoma"/>
              </a:rPr>
              <a:t> </a:t>
            </a:r>
            <a:r>
              <a:rPr lang="fr-FR" sz="1500" spc="300" dirty="0">
                <a:latin typeface="Trebuchet MS" panose="020B0703020202090204" pitchFamily="34" charset="0"/>
                <a:cs typeface="Tahoma"/>
              </a:rPr>
              <a:t>choisir de ne pas partager </a:t>
            </a:r>
            <a:endParaRPr sz="1500" spc="300" dirty="0">
              <a:latin typeface="Trebuchet MS" panose="020B0703020202090204" pitchFamily="34" charset="0"/>
              <a:cs typeface="Tahoma"/>
            </a:endParaRPr>
          </a:p>
          <a:p>
            <a:pPr marL="337820" marR="1007744" indent="-325755">
              <a:spcBef>
                <a:spcPts val="65"/>
              </a:spcBef>
              <a:buFontTx/>
              <a:buChar char="●"/>
              <a:tabLst>
                <a:tab pos="337820" algn="l"/>
                <a:tab pos="338455" algn="l"/>
              </a:tabLst>
            </a:pPr>
            <a:r>
              <a:rPr sz="1500" spc="300" dirty="0">
                <a:latin typeface="Trebuchet MS" panose="020B0703020202090204" pitchFamily="34" charset="0"/>
                <a:cs typeface="Tahoma"/>
              </a:rPr>
              <a:t>La personne </a:t>
            </a:r>
            <a:r>
              <a:rPr sz="1500" spc="300" dirty="0" err="1">
                <a:latin typeface="Trebuchet MS" panose="020B0703020202090204" pitchFamily="34" charset="0"/>
                <a:cs typeface="Tahoma"/>
              </a:rPr>
              <a:t>suivante</a:t>
            </a:r>
            <a:r>
              <a:rPr sz="1500" spc="300" dirty="0">
                <a:latin typeface="Trebuchet MS" panose="020B0703020202090204" pitchFamily="34" charset="0"/>
                <a:cs typeface="Tahoma"/>
              </a:rPr>
              <a:t> </a:t>
            </a:r>
            <a:r>
              <a:rPr lang="fr-FR" sz="1500" spc="300" dirty="0">
                <a:latin typeface="Trebuchet MS" panose="020B0703020202090204" pitchFamily="34" charset="0"/>
                <a:cs typeface="Tahoma"/>
              </a:rPr>
              <a:t>peut prendre le temps qu’elle souhaite ou choisir de ne pas partager </a:t>
            </a:r>
            <a:r>
              <a:rPr sz="1500" spc="300" dirty="0">
                <a:latin typeface="Trebuchet MS" panose="020B0703020202090204" pitchFamily="34" charset="0"/>
                <a:cs typeface="Tahoma"/>
              </a:rPr>
              <a:t>et a les mêmes possibilités de partage que la </a:t>
            </a:r>
            <a:r>
              <a:rPr lang="fr-FR" sz="1500" spc="300" dirty="0">
                <a:latin typeface="Trebuchet MS" panose="020B0703020202090204" pitchFamily="34" charset="0"/>
                <a:cs typeface="Tahoma"/>
              </a:rPr>
              <a:t>première</a:t>
            </a:r>
            <a:r>
              <a:rPr sz="1500" spc="300" dirty="0">
                <a:latin typeface="Trebuchet MS" panose="020B0703020202090204" pitchFamily="34" charset="0"/>
                <a:cs typeface="Tahoma"/>
              </a:rPr>
              <a:t> </a:t>
            </a:r>
            <a:r>
              <a:rPr sz="1500" spc="300" dirty="0" err="1">
                <a:latin typeface="Trebuchet MS" panose="020B0703020202090204" pitchFamily="34" charset="0"/>
                <a:cs typeface="Tahoma"/>
              </a:rPr>
              <a:t>personne</a:t>
            </a:r>
            <a:endParaRPr sz="1500" spc="300" dirty="0">
              <a:latin typeface="Trebuchet MS" panose="020B0703020202090204" pitchFamily="34" charset="0"/>
              <a:cs typeface="Tahoma"/>
            </a:endParaRPr>
          </a:p>
          <a:p>
            <a:pPr marL="337820" indent="-325755">
              <a:buChar char="●"/>
              <a:tabLst>
                <a:tab pos="337820" algn="l"/>
                <a:tab pos="338455" algn="l"/>
              </a:tabLst>
            </a:pPr>
            <a:r>
              <a:rPr sz="1500" spc="300" dirty="0">
                <a:latin typeface="Trebuchet MS" panose="020B0703020202090204" pitchFamily="34" charset="0"/>
                <a:cs typeface="Tahoma"/>
              </a:rPr>
              <a:t>Le processus se poursuit jusqu'à ce que toutes les personnes du cercle aient partagé...</a:t>
            </a:r>
          </a:p>
          <a:p>
            <a:pPr marL="337820" indent="-325755">
              <a:lnSpc>
                <a:spcPts val="1460"/>
              </a:lnSpc>
              <a:buChar char="●"/>
              <a:tabLst>
                <a:tab pos="337820" algn="l"/>
                <a:tab pos="338455" algn="l"/>
              </a:tabLst>
            </a:pPr>
            <a:r>
              <a:rPr sz="1500" spc="300" dirty="0">
                <a:latin typeface="Trebuchet MS" panose="020B0703020202090204" pitchFamily="34" charset="0"/>
                <a:cs typeface="Tahoma"/>
              </a:rPr>
              <a:t>Au sein du cercle, </a:t>
            </a:r>
            <a:r>
              <a:rPr lang="fr-FR" sz="1500" spc="300" dirty="0">
                <a:latin typeface="Trebuchet MS" panose="020B0703020202090204" pitchFamily="34" charset="0"/>
                <a:cs typeface="Tahoma"/>
              </a:rPr>
              <a:t>il faut </a:t>
            </a:r>
            <a:r>
              <a:rPr sz="1500" spc="300" dirty="0" err="1">
                <a:latin typeface="Trebuchet MS" panose="020B0703020202090204" pitchFamily="34" charset="0"/>
                <a:cs typeface="Tahoma"/>
              </a:rPr>
              <a:t>écouter</a:t>
            </a:r>
            <a:r>
              <a:rPr sz="1500" spc="300" dirty="0">
                <a:latin typeface="Trebuchet MS" panose="020B0703020202090204" pitchFamily="34" charset="0"/>
                <a:cs typeface="Tahoma"/>
              </a:rPr>
              <a:t> avec respect et aller au-delà de l'écoute avec </a:t>
            </a:r>
            <a:r>
              <a:rPr sz="1500" spc="300" dirty="0" err="1">
                <a:latin typeface="Trebuchet MS" panose="020B0703020202090204" pitchFamily="34" charset="0"/>
                <a:cs typeface="Tahoma"/>
              </a:rPr>
              <a:t>nos</a:t>
            </a:r>
            <a:r>
              <a:rPr sz="1500" spc="300" dirty="0">
                <a:latin typeface="Trebuchet MS" panose="020B0703020202090204" pitchFamily="34" charset="0"/>
                <a:cs typeface="Tahoma"/>
              </a:rPr>
              <a:t> </a:t>
            </a:r>
            <a:r>
              <a:rPr sz="1500" spc="300" dirty="0" err="1">
                <a:latin typeface="Trebuchet MS" panose="020B0703020202090204" pitchFamily="34" charset="0"/>
                <a:cs typeface="Tahoma"/>
              </a:rPr>
              <a:t>oreilles</a:t>
            </a:r>
            <a:endParaRPr sz="1500" spc="300" dirty="0">
              <a:latin typeface="Trebuchet MS" panose="020B0703020202090204" pitchFamily="34" charset="0"/>
              <a:cs typeface="Tahoma"/>
            </a:endParaRPr>
          </a:p>
          <a:p>
            <a:pPr marL="795020" lvl="1" indent="-304800">
              <a:buChar char="○"/>
              <a:tabLst>
                <a:tab pos="795020" algn="l"/>
                <a:tab pos="795655" algn="l"/>
              </a:tabLst>
            </a:pPr>
            <a:r>
              <a:rPr sz="1200" spc="300" dirty="0">
                <a:latin typeface="Trebuchet MS" panose="020B0703020202090204" pitchFamily="34" charset="0"/>
                <a:cs typeface="Tahoma"/>
              </a:rPr>
              <a:t>Écouter avec nos yeux... nous pouvons écouter en regardant </a:t>
            </a:r>
            <a:r>
              <a:rPr lang="fr-FR" sz="1200" spc="300" dirty="0">
                <a:latin typeface="Trebuchet MS" panose="020B0703020202090204" pitchFamily="34" charset="0"/>
                <a:cs typeface="Tahoma"/>
              </a:rPr>
              <a:t>la personne qui parle</a:t>
            </a:r>
            <a:endParaRPr sz="1200" spc="300" dirty="0">
              <a:latin typeface="Trebuchet MS" panose="020B0703020202090204" pitchFamily="34" charset="0"/>
              <a:cs typeface="Tahoma"/>
            </a:endParaRPr>
          </a:p>
          <a:p>
            <a:pPr marL="795020" lvl="1" indent="-304800">
              <a:buChar char="○"/>
              <a:tabLst>
                <a:tab pos="795020" algn="l"/>
                <a:tab pos="795655" algn="l"/>
              </a:tabLst>
            </a:pPr>
            <a:r>
              <a:rPr sz="1200" spc="300" dirty="0">
                <a:latin typeface="Trebuchet MS" panose="020B0703020202090204" pitchFamily="34" charset="0"/>
                <a:cs typeface="Tahoma"/>
              </a:rPr>
              <a:t>Écouter avec </a:t>
            </a:r>
            <a:r>
              <a:rPr sz="1200" spc="300" dirty="0" err="1">
                <a:latin typeface="Trebuchet MS" panose="020B0703020202090204" pitchFamily="34" charset="0"/>
                <a:cs typeface="Tahoma"/>
              </a:rPr>
              <a:t>no</a:t>
            </a:r>
            <a:r>
              <a:rPr lang="en-US" sz="1200" spc="300" dirty="0" err="1">
                <a:latin typeface="Trebuchet MS" panose="020B0703020202090204" pitchFamily="34" charset="0"/>
                <a:cs typeface="Tahoma"/>
              </a:rPr>
              <a:t>tre</a:t>
            </a:r>
            <a:r>
              <a:rPr sz="1200" spc="300">
                <a:latin typeface="Trebuchet MS" panose="020B0703020202090204" pitchFamily="34" charset="0"/>
                <a:cs typeface="Tahoma"/>
              </a:rPr>
              <a:t> bouche... </a:t>
            </a:r>
            <a:r>
              <a:rPr sz="1200" spc="300" dirty="0">
                <a:latin typeface="Trebuchet MS" panose="020B0703020202090204" pitchFamily="34" charset="0"/>
                <a:cs typeface="Tahoma"/>
              </a:rPr>
              <a:t>nous écoutons en gardant nos lèvres jointes et en ne </a:t>
            </a:r>
            <a:r>
              <a:rPr sz="1200" spc="300" dirty="0" err="1">
                <a:latin typeface="Trebuchet MS" panose="020B0703020202090204" pitchFamily="34" charset="0"/>
                <a:cs typeface="Tahoma"/>
              </a:rPr>
              <a:t>parlant</a:t>
            </a:r>
            <a:r>
              <a:rPr sz="1200" spc="300" dirty="0">
                <a:latin typeface="Trebuchet MS" panose="020B0703020202090204" pitchFamily="34" charset="0"/>
                <a:cs typeface="Tahoma"/>
              </a:rPr>
              <a:t> pas</a:t>
            </a:r>
          </a:p>
          <a:p>
            <a:pPr marL="795020" marR="5080" lvl="1" indent="-304165">
              <a:spcBef>
                <a:spcPts val="45"/>
              </a:spcBef>
              <a:buChar char="○"/>
              <a:tabLst>
                <a:tab pos="795020" algn="l"/>
                <a:tab pos="795655" algn="l"/>
              </a:tabLst>
            </a:pPr>
            <a:r>
              <a:rPr sz="1200" spc="300" dirty="0">
                <a:latin typeface="Trebuchet MS" panose="020B0703020202090204" pitchFamily="34" charset="0"/>
                <a:cs typeface="Tahoma"/>
              </a:rPr>
              <a:t>Écouter avec notre esprit... nous pouvons écouter en pensant à ce que disent les autres au lieu de penser à ce que nous allons dire, ou à ce que nous allons faire plus tard dans la journée, etc.</a:t>
            </a:r>
          </a:p>
          <a:p>
            <a:pPr marL="795020" lvl="1" indent="-304800">
              <a:buChar char="○"/>
              <a:tabLst>
                <a:tab pos="795020" algn="l"/>
                <a:tab pos="795655" algn="l"/>
              </a:tabLst>
            </a:pPr>
            <a:r>
              <a:rPr sz="1200" spc="300" dirty="0">
                <a:latin typeface="Trebuchet MS" panose="020B0703020202090204" pitchFamily="34" charset="0"/>
                <a:cs typeface="Tahoma"/>
              </a:rPr>
              <a:t>Écouter avec notre cœur... nous pouvons écouter en nous souciant des autres et de ce </a:t>
            </a:r>
            <a:r>
              <a:rPr sz="1200" spc="300" dirty="0" err="1">
                <a:latin typeface="Trebuchet MS" panose="020B0703020202090204" pitchFamily="34" charset="0"/>
                <a:cs typeface="Tahoma"/>
              </a:rPr>
              <a:t>qu'ils</a:t>
            </a:r>
            <a:r>
              <a:rPr sz="1200" spc="300" dirty="0">
                <a:latin typeface="Trebuchet MS" panose="020B0703020202090204" pitchFamily="34" charset="0"/>
                <a:cs typeface="Tahoma"/>
              </a:rPr>
              <a:t> </a:t>
            </a:r>
            <a:r>
              <a:rPr sz="1200" spc="300" dirty="0" err="1">
                <a:latin typeface="Tahoma"/>
                <a:cs typeface="Tahoma"/>
              </a:rPr>
              <a:t>disent</a:t>
            </a:r>
            <a:endParaRPr lang="fr-FR" sz="1200" spc="300" dirty="0">
              <a:latin typeface="Tahoma"/>
              <a:cs typeface="Tahoma"/>
            </a:endParaRPr>
          </a:p>
          <a:p>
            <a:pPr marL="795020" lvl="1" indent="-304800">
              <a:lnSpc>
                <a:spcPts val="1080"/>
              </a:lnSpc>
              <a:buChar char="○"/>
              <a:tabLst>
                <a:tab pos="795020" algn="l"/>
                <a:tab pos="795655" algn="l"/>
              </a:tabLst>
            </a:pPr>
            <a:endParaRPr sz="1500" spc="300" dirty="0">
              <a:latin typeface="Tahoma"/>
              <a:cs typeface="Tahoma"/>
            </a:endParaRPr>
          </a:p>
        </p:txBody>
      </p:sp>
      <p:sp>
        <p:nvSpPr>
          <p:cNvPr id="5" name="object 5"/>
          <p:cNvSpPr txBox="1"/>
          <p:nvPr/>
        </p:nvSpPr>
        <p:spPr>
          <a:xfrm>
            <a:off x="8534400" y="6400800"/>
            <a:ext cx="3984185" cy="151323"/>
          </a:xfrm>
          <a:prstGeom prst="rect">
            <a:avLst/>
          </a:prstGeom>
        </p:spPr>
        <p:txBody>
          <a:bodyPr vert="horz" wrap="square" lIns="0" tIns="12700" rIns="0" bIns="0" rtlCol="0">
            <a:spAutoFit/>
          </a:bodyPr>
          <a:lstStyle/>
          <a:p>
            <a:pPr marL="12700">
              <a:lnSpc>
                <a:spcPct val="100000"/>
              </a:lnSpc>
              <a:spcBef>
                <a:spcPts val="100"/>
              </a:spcBef>
            </a:pPr>
            <a:r>
              <a:rPr sz="900" spc="300" dirty="0">
                <a:latin typeface="Tahoma"/>
                <a:cs typeface="Tahoma"/>
              </a:rPr>
              <a:t>Hart, 1996 ; Copenace et Bennett 2020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710679"/>
            <a:ext cx="12192000" cy="147321"/>
          </a:xfrm>
          <a:custGeom>
            <a:avLst/>
            <a:gdLst/>
            <a:ahLst/>
            <a:cxnLst/>
            <a:rect l="l" t="t" r="r" b="b"/>
            <a:pathLst>
              <a:path w="9144000" h="98425">
                <a:moveTo>
                  <a:pt x="9143999" y="97799"/>
                </a:moveTo>
                <a:lnTo>
                  <a:pt x="0" y="97799"/>
                </a:lnTo>
                <a:lnTo>
                  <a:pt x="0" y="0"/>
                </a:lnTo>
                <a:lnTo>
                  <a:pt x="9143999" y="0"/>
                </a:lnTo>
                <a:lnTo>
                  <a:pt x="9143999" y="97799"/>
                </a:lnTo>
                <a:close/>
              </a:path>
            </a:pathLst>
          </a:custGeom>
          <a:solidFill>
            <a:srgbClr val="CCA677"/>
          </a:solidFill>
        </p:spPr>
        <p:txBody>
          <a:bodyPr wrap="square" lIns="0" tIns="0" rIns="0" bIns="0" rtlCol="0"/>
          <a:lstStyle/>
          <a:p>
            <a:endParaRPr/>
          </a:p>
        </p:txBody>
      </p:sp>
      <p:sp>
        <p:nvSpPr>
          <p:cNvPr id="3" name="object 3"/>
          <p:cNvSpPr txBox="1">
            <a:spLocks noGrp="1"/>
          </p:cNvSpPr>
          <p:nvPr>
            <p:ph type="title"/>
          </p:nvPr>
        </p:nvSpPr>
        <p:spPr>
          <a:xfrm>
            <a:off x="609600" y="414322"/>
            <a:ext cx="6854276" cy="659155"/>
          </a:xfrm>
          <a:prstGeom prst="rect">
            <a:avLst/>
          </a:prstGeom>
        </p:spPr>
        <p:txBody>
          <a:bodyPr vert="horz" wrap="square" lIns="0" tIns="12700" rIns="0" bIns="0" rtlCol="0">
            <a:spAutoFit/>
          </a:bodyPr>
          <a:lstStyle/>
          <a:p>
            <a:pPr marL="12700">
              <a:lnSpc>
                <a:spcPct val="100000"/>
              </a:lnSpc>
              <a:spcBef>
                <a:spcPts val="100"/>
              </a:spcBef>
            </a:pPr>
            <a:r>
              <a:rPr spc="300" dirty="0">
                <a:latin typeface="Trebuchet MS" panose="020B0703020202090204" pitchFamily="34" charset="0"/>
              </a:rPr>
              <a:t>Cercle de discussion</a:t>
            </a:r>
          </a:p>
        </p:txBody>
      </p:sp>
      <p:sp>
        <p:nvSpPr>
          <p:cNvPr id="4" name="object 4"/>
          <p:cNvSpPr txBox="1"/>
          <p:nvPr/>
        </p:nvSpPr>
        <p:spPr>
          <a:xfrm>
            <a:off x="609600" y="1282088"/>
            <a:ext cx="10588075" cy="4618572"/>
          </a:xfrm>
          <a:prstGeom prst="rect">
            <a:avLst/>
          </a:prstGeom>
        </p:spPr>
        <p:txBody>
          <a:bodyPr vert="horz" wrap="square" lIns="0" tIns="17145" rIns="0" bIns="0" rtlCol="0">
            <a:spAutoFit/>
          </a:bodyPr>
          <a:lstStyle/>
          <a:p>
            <a:pPr marL="12700">
              <a:spcBef>
                <a:spcPts val="135"/>
              </a:spcBef>
            </a:pPr>
            <a:r>
              <a:rPr sz="1400" spc="300" dirty="0">
                <a:latin typeface="Trebuchet MS" panose="020B0703020202090204" pitchFamily="34" charset="0"/>
                <a:cs typeface="Microsoft Sans Serif"/>
              </a:rPr>
              <a:t>Voici quelques conseils </a:t>
            </a:r>
            <a:r>
              <a:rPr lang="fr-FR" sz="1400" spc="300" dirty="0">
                <a:latin typeface="Trebuchet MS" panose="020B0703020202090204" pitchFamily="34" charset="0"/>
                <a:cs typeface="Microsoft Sans Serif"/>
              </a:rPr>
              <a:t>pour la participation </a:t>
            </a:r>
            <a:r>
              <a:rPr sz="1400" spc="300" dirty="0" err="1">
                <a:latin typeface="Trebuchet MS" panose="020B0703020202090204" pitchFamily="34" charset="0"/>
                <a:cs typeface="Microsoft Sans Serif"/>
              </a:rPr>
              <a:t>à</a:t>
            </a:r>
            <a:r>
              <a:rPr sz="1400" spc="300" dirty="0">
                <a:latin typeface="Trebuchet MS" panose="020B0703020202090204" pitchFamily="34" charset="0"/>
                <a:cs typeface="Microsoft Sans Serif"/>
              </a:rPr>
              <a:t> un cercle de discussion :</a:t>
            </a:r>
          </a:p>
          <a:p>
            <a:pPr marL="469900" indent="-365760">
              <a:buAutoNum type="arabicParenR"/>
              <a:tabLst>
                <a:tab pos="469265" algn="l"/>
                <a:tab pos="469900" algn="l"/>
              </a:tabLst>
            </a:pPr>
            <a:r>
              <a:rPr sz="1400" spc="300" dirty="0">
                <a:latin typeface="Trebuchet MS" panose="020B0703020202090204" pitchFamily="34" charset="0"/>
                <a:cs typeface="Microsoft Sans Serif"/>
              </a:rPr>
              <a:t>Les participants sont assis en cercle. Le cercle symbolise la </a:t>
            </a:r>
            <a:r>
              <a:rPr sz="1400" spc="300" dirty="0" err="1">
                <a:latin typeface="Trebuchet MS" panose="020B0703020202090204" pitchFamily="34" charset="0"/>
                <a:cs typeface="Microsoft Sans Serif"/>
              </a:rPr>
              <a:t>complétude</a:t>
            </a:r>
            <a:endParaRPr sz="1400" spc="300" dirty="0">
              <a:latin typeface="Trebuchet MS" panose="020B0703020202090204" pitchFamily="34" charset="0"/>
              <a:cs typeface="Microsoft Sans Serif"/>
            </a:endParaRPr>
          </a:p>
          <a:p>
            <a:pPr marL="469900" indent="-365760">
              <a:buAutoNum type="arabicParenR"/>
              <a:tabLst>
                <a:tab pos="469265" algn="l"/>
                <a:tab pos="469900" algn="l"/>
              </a:tabLst>
            </a:pPr>
            <a:r>
              <a:rPr sz="1400" spc="300" dirty="0">
                <a:latin typeface="Trebuchet MS" panose="020B0703020202090204" pitchFamily="34" charset="0"/>
                <a:cs typeface="Microsoft Sans Serif"/>
              </a:rPr>
              <a:t>La contribution de chacun est tout </a:t>
            </a:r>
            <a:r>
              <a:rPr sz="1400" spc="300" dirty="0" err="1">
                <a:latin typeface="Trebuchet MS" panose="020B0703020202090204" pitchFamily="34" charset="0"/>
                <a:cs typeface="Microsoft Sans Serif"/>
              </a:rPr>
              <a:t>aussi</a:t>
            </a:r>
            <a:r>
              <a:rPr sz="1400" spc="300" dirty="0">
                <a:latin typeface="Trebuchet MS" panose="020B0703020202090204" pitchFamily="34" charset="0"/>
                <a:cs typeface="Microsoft Sans Serif"/>
              </a:rPr>
              <a:t> </a:t>
            </a:r>
            <a:r>
              <a:rPr sz="1400" spc="300" dirty="0" err="1">
                <a:latin typeface="Trebuchet MS" panose="020B0703020202090204" pitchFamily="34" charset="0"/>
                <a:cs typeface="Microsoft Sans Serif"/>
              </a:rPr>
              <a:t>importante</a:t>
            </a:r>
            <a:endParaRPr sz="1400" spc="300" dirty="0">
              <a:latin typeface="Trebuchet MS" panose="020B0703020202090204" pitchFamily="34" charset="0"/>
              <a:cs typeface="Microsoft Sans Serif"/>
            </a:endParaRPr>
          </a:p>
          <a:p>
            <a:pPr marL="469900" indent="-365760">
              <a:buAutoNum type="arabicParenR"/>
              <a:tabLst>
                <a:tab pos="469265" algn="l"/>
                <a:tab pos="469900" algn="l"/>
              </a:tabLst>
            </a:pPr>
            <a:r>
              <a:rPr lang="fr-FR" sz="1400" spc="300" dirty="0">
                <a:latin typeface="Trebuchet MS" panose="020B0703020202090204" pitchFamily="34" charset="0"/>
                <a:cs typeface="Microsoft Sans Serif"/>
              </a:rPr>
              <a:t>Partage</a:t>
            </a:r>
            <a:r>
              <a:rPr sz="1400" spc="300" dirty="0">
                <a:latin typeface="Trebuchet MS" panose="020B0703020202090204" pitchFamily="34" charset="0"/>
                <a:cs typeface="Microsoft Sans Serif"/>
              </a:rPr>
              <a:t>z ce que vous ressentez </a:t>
            </a:r>
            <a:r>
              <a:rPr sz="1400" spc="300" dirty="0" err="1">
                <a:latin typeface="Trebuchet MS" panose="020B0703020202090204" pitchFamily="34" charset="0"/>
                <a:cs typeface="Microsoft Sans Serif"/>
              </a:rPr>
              <a:t>ou</a:t>
            </a:r>
            <a:r>
              <a:rPr sz="1400" spc="300" dirty="0">
                <a:latin typeface="Trebuchet MS" panose="020B0703020202090204" pitchFamily="34" charset="0"/>
                <a:cs typeface="Microsoft Sans Serif"/>
              </a:rPr>
              <a:t> </a:t>
            </a:r>
            <a:r>
              <a:rPr sz="1400" spc="300" dirty="0" err="1">
                <a:latin typeface="Trebuchet MS" panose="020B0703020202090204" pitchFamily="34" charset="0"/>
                <a:cs typeface="Microsoft Sans Serif"/>
              </a:rPr>
              <a:t>croyez</a:t>
            </a:r>
            <a:r>
              <a:rPr sz="1400" spc="300" dirty="0">
                <a:latin typeface="Trebuchet MS" panose="020B0703020202090204" pitchFamily="34" charset="0"/>
                <a:cs typeface="Microsoft Sans Serif"/>
              </a:rPr>
              <a:t> en commençant par des affirmations</a:t>
            </a:r>
            <a:r>
              <a:rPr lang="fr-FR" sz="1400" spc="300" dirty="0">
                <a:latin typeface="Trebuchet MS" panose="020B0703020202090204" pitchFamily="34" charset="0"/>
                <a:cs typeface="Microsoft Sans Serif"/>
              </a:rPr>
              <a:t> personnelles</a:t>
            </a:r>
            <a:r>
              <a:rPr sz="1400" spc="300" dirty="0">
                <a:latin typeface="Trebuchet MS" panose="020B0703020202090204" pitchFamily="34" charset="0"/>
                <a:cs typeface="Microsoft Sans Serif"/>
              </a:rPr>
              <a:t>, par </a:t>
            </a:r>
            <a:r>
              <a:rPr sz="1400" spc="300" dirty="0" err="1">
                <a:latin typeface="Trebuchet MS" panose="020B0703020202090204" pitchFamily="34" charset="0"/>
                <a:cs typeface="Microsoft Sans Serif"/>
              </a:rPr>
              <a:t>exemple</a:t>
            </a:r>
            <a:r>
              <a:rPr sz="1400" spc="300" dirty="0">
                <a:latin typeface="Trebuchet MS" panose="020B0703020202090204" pitchFamily="34" charset="0"/>
                <a:cs typeface="Microsoft Sans Serif"/>
              </a:rPr>
              <a:t> </a:t>
            </a:r>
            <a:r>
              <a:rPr lang="fr-FR" sz="1400" spc="300" dirty="0">
                <a:latin typeface="Trebuchet MS" panose="020B0703020202090204" pitchFamily="34" charset="0"/>
                <a:cs typeface="Microsoft Sans Serif"/>
              </a:rPr>
              <a:t> « </a:t>
            </a:r>
            <a:r>
              <a:rPr sz="1400" spc="300" dirty="0">
                <a:latin typeface="Trebuchet MS" panose="020B0703020202090204" pitchFamily="34" charset="0"/>
                <a:cs typeface="Microsoft Sans Serif"/>
              </a:rPr>
              <a:t>Je </a:t>
            </a:r>
            <a:r>
              <a:rPr sz="1400" spc="300" dirty="0" err="1">
                <a:latin typeface="Trebuchet MS" panose="020B0703020202090204" pitchFamily="34" charset="0"/>
                <a:cs typeface="Microsoft Sans Serif"/>
              </a:rPr>
              <a:t>ressens</a:t>
            </a:r>
            <a:r>
              <a:rPr lang="fr-FR" sz="1400" spc="300" dirty="0">
                <a:latin typeface="Trebuchet MS" panose="020B0703020202090204" pitchFamily="34" charset="0"/>
                <a:cs typeface="Microsoft Sans Serif"/>
              </a:rPr>
              <a:t>… »</a:t>
            </a:r>
            <a:r>
              <a:rPr sz="1400" spc="300" dirty="0">
                <a:latin typeface="Trebuchet MS" panose="020B0703020202090204" pitchFamily="34" charset="0"/>
                <a:cs typeface="Microsoft Sans Serif"/>
              </a:rPr>
              <a:t>.</a:t>
            </a:r>
          </a:p>
          <a:p>
            <a:pPr marL="469900" marR="160020" indent="-365760">
              <a:spcBef>
                <a:spcPts val="170"/>
              </a:spcBef>
              <a:buAutoNum type="arabicParenR"/>
              <a:tabLst>
                <a:tab pos="469265" algn="l"/>
                <a:tab pos="469900" algn="l"/>
              </a:tabLst>
            </a:pPr>
            <a:r>
              <a:rPr sz="1400" spc="300" dirty="0">
                <a:latin typeface="Trebuchet MS" panose="020B0703020202090204" pitchFamily="34" charset="0"/>
                <a:cs typeface="Microsoft Sans Serif"/>
              </a:rPr>
              <a:t>Tous les commentaires doivent porter directement sur la question ou le problème, et non sur ce qu'une autre personne a dit. Il convient d'éviter les commentaires négatifs et positifs sur ce qu'une autre personne a </a:t>
            </a:r>
            <a:r>
              <a:rPr sz="1400" spc="300" dirty="0" err="1">
                <a:latin typeface="Trebuchet MS" panose="020B0703020202090204" pitchFamily="34" charset="0"/>
                <a:cs typeface="Microsoft Sans Serif"/>
              </a:rPr>
              <a:t>à</a:t>
            </a:r>
            <a:r>
              <a:rPr sz="1400" spc="300" dirty="0">
                <a:latin typeface="Trebuchet MS" panose="020B0703020202090204" pitchFamily="34" charset="0"/>
                <a:cs typeface="Microsoft Sans Serif"/>
              </a:rPr>
              <a:t> dire</a:t>
            </a:r>
          </a:p>
          <a:p>
            <a:pPr marL="469900" indent="-365760">
              <a:buAutoNum type="arabicParenR"/>
              <a:tabLst>
                <a:tab pos="469265" algn="l"/>
                <a:tab pos="469900" algn="l"/>
              </a:tabLst>
            </a:pPr>
            <a:r>
              <a:rPr sz="1400" spc="300" dirty="0">
                <a:latin typeface="Trebuchet MS" panose="020B0703020202090204" pitchFamily="34" charset="0"/>
                <a:cs typeface="Microsoft Sans Serif"/>
              </a:rPr>
              <a:t>Un objet du quotidien, comme une pierre ou un crayon, est parfois </a:t>
            </a:r>
            <a:r>
              <a:rPr sz="1400" spc="300" dirty="0" err="1">
                <a:latin typeface="Trebuchet MS" panose="020B0703020202090204" pitchFamily="34" charset="0"/>
                <a:cs typeface="Microsoft Sans Serif"/>
              </a:rPr>
              <a:t>utilisé</a:t>
            </a:r>
            <a:r>
              <a:rPr sz="1400" spc="300" dirty="0">
                <a:latin typeface="Trebuchet MS" panose="020B0703020202090204" pitchFamily="34" charset="0"/>
                <a:cs typeface="Microsoft Sans Serif"/>
              </a:rPr>
              <a:t> </a:t>
            </a:r>
            <a:r>
              <a:rPr lang="fr-FR" sz="1400" spc="300" dirty="0">
                <a:latin typeface="Trebuchet MS" panose="020B0703020202090204" pitchFamily="34" charset="0"/>
                <a:cs typeface="Microsoft Sans Serif"/>
              </a:rPr>
              <a:t>en tant qu’</a:t>
            </a:r>
            <a:r>
              <a:rPr sz="1400" spc="300" dirty="0" err="1">
                <a:latin typeface="Trebuchet MS" panose="020B0703020202090204" pitchFamily="34" charset="0"/>
                <a:cs typeface="Microsoft Sans Serif"/>
              </a:rPr>
              <a:t>objet</a:t>
            </a:r>
            <a:r>
              <a:rPr sz="1400" spc="300" dirty="0">
                <a:latin typeface="Trebuchet MS" panose="020B0703020202090204" pitchFamily="34" charset="0"/>
                <a:cs typeface="Microsoft Sans Serif"/>
              </a:rPr>
              <a:t> </a:t>
            </a:r>
            <a:r>
              <a:rPr sz="1400" spc="300" dirty="0" err="1">
                <a:latin typeface="Trebuchet MS" panose="020B0703020202090204" pitchFamily="34" charset="0"/>
                <a:cs typeface="Microsoft Sans Serif"/>
              </a:rPr>
              <a:t>parlant</a:t>
            </a:r>
            <a:endParaRPr sz="1400" spc="300" dirty="0">
              <a:latin typeface="Trebuchet MS" panose="020B0703020202090204" pitchFamily="34" charset="0"/>
              <a:cs typeface="Microsoft Sans Serif"/>
            </a:endParaRPr>
          </a:p>
          <a:p>
            <a:pPr marL="469900" marR="5080" indent="-365760">
              <a:spcBef>
                <a:spcPts val="170"/>
              </a:spcBef>
              <a:buAutoNum type="arabicParenR"/>
              <a:tabLst>
                <a:tab pos="469265" algn="l"/>
                <a:tab pos="469900" algn="l"/>
              </a:tabLst>
            </a:pPr>
            <a:r>
              <a:rPr sz="1400" spc="300" dirty="0">
                <a:latin typeface="Trebuchet MS" panose="020B0703020202090204" pitchFamily="34" charset="0"/>
                <a:cs typeface="Microsoft Sans Serif"/>
              </a:rPr>
              <a:t>Lorsque l'objet parlant est placé dans les mains de quelqu'un, c'est au tour de cette personne de partager ses pensées, sans interruption.</a:t>
            </a:r>
            <a:r>
              <a:rPr lang="fr-FR" sz="1400" spc="300" dirty="0">
                <a:latin typeface="Trebuchet MS" panose="020B0703020202090204" pitchFamily="34" charset="0"/>
                <a:cs typeface="Microsoft Sans Serif"/>
              </a:rPr>
              <a:t> </a:t>
            </a:r>
            <a:r>
              <a:rPr sz="1400" spc="300" dirty="0" err="1">
                <a:latin typeface="Trebuchet MS" panose="020B0703020202090204" pitchFamily="34" charset="0"/>
                <a:cs typeface="Microsoft Sans Serif"/>
              </a:rPr>
              <a:t>L'objet</a:t>
            </a:r>
            <a:r>
              <a:rPr sz="1400" spc="300" dirty="0">
                <a:latin typeface="Trebuchet MS" panose="020B0703020202090204" pitchFamily="34" charset="0"/>
                <a:cs typeface="Microsoft Sans Serif"/>
              </a:rPr>
              <a:t> est ensuite transmis à la personne suivante dans le sens des aiguilles </a:t>
            </a:r>
            <a:r>
              <a:rPr sz="1400" spc="300" dirty="0" err="1">
                <a:latin typeface="Trebuchet MS" panose="020B0703020202090204" pitchFamily="34" charset="0"/>
                <a:cs typeface="Microsoft Sans Serif"/>
              </a:rPr>
              <a:t>d'une</a:t>
            </a:r>
            <a:r>
              <a:rPr sz="1400" spc="300" dirty="0">
                <a:latin typeface="Trebuchet MS" panose="020B0703020202090204" pitchFamily="34" charset="0"/>
                <a:cs typeface="Microsoft Sans Serif"/>
              </a:rPr>
              <a:t> </a:t>
            </a:r>
            <a:r>
              <a:rPr sz="1400" spc="300" dirty="0" err="1">
                <a:latin typeface="Trebuchet MS" panose="020B0703020202090204" pitchFamily="34" charset="0"/>
                <a:cs typeface="Microsoft Sans Serif"/>
              </a:rPr>
              <a:t>montre</a:t>
            </a:r>
            <a:endParaRPr sz="1400" spc="300" dirty="0">
              <a:latin typeface="Trebuchet MS" panose="020B0703020202090204" pitchFamily="34" charset="0"/>
              <a:cs typeface="Microsoft Sans Serif"/>
            </a:endParaRPr>
          </a:p>
          <a:p>
            <a:pPr marL="509270" indent="-405765">
              <a:buAutoNum type="arabicParenR"/>
              <a:tabLst>
                <a:tab pos="509270" algn="l"/>
                <a:tab pos="509905" algn="l"/>
              </a:tabLst>
            </a:pPr>
            <a:r>
              <a:rPr sz="1400" spc="300" dirty="0">
                <a:latin typeface="Trebuchet MS" panose="020B0703020202090204" pitchFamily="34" charset="0"/>
                <a:cs typeface="Microsoft Sans Serif"/>
              </a:rPr>
              <a:t>Celui qui tient l'objet a le droit de parler et les autres ont la </a:t>
            </a:r>
            <a:r>
              <a:rPr sz="1400" spc="300" dirty="0" err="1">
                <a:latin typeface="Trebuchet MS" panose="020B0703020202090204" pitchFamily="34" charset="0"/>
                <a:cs typeface="Microsoft Sans Serif"/>
              </a:rPr>
              <a:t>responsabilité</a:t>
            </a:r>
            <a:r>
              <a:rPr sz="1400" spc="300" dirty="0">
                <a:latin typeface="Trebuchet MS" panose="020B0703020202090204" pitchFamily="34" charset="0"/>
                <a:cs typeface="Microsoft Sans Serif"/>
              </a:rPr>
              <a:t> </a:t>
            </a:r>
            <a:r>
              <a:rPr sz="1400" spc="300" dirty="0" err="1">
                <a:latin typeface="Trebuchet MS" panose="020B0703020202090204" pitchFamily="34" charset="0"/>
                <a:cs typeface="Microsoft Sans Serif"/>
              </a:rPr>
              <a:t>d'écouter</a:t>
            </a:r>
            <a:endParaRPr sz="1400" spc="300" dirty="0">
              <a:latin typeface="Trebuchet MS" panose="020B0703020202090204" pitchFamily="34" charset="0"/>
              <a:cs typeface="Microsoft Sans Serif"/>
            </a:endParaRPr>
          </a:p>
          <a:p>
            <a:pPr marL="509270" indent="-405765">
              <a:buAutoNum type="arabicParenR"/>
              <a:tabLst>
                <a:tab pos="509270" algn="l"/>
                <a:tab pos="509905" algn="l"/>
              </a:tabLst>
            </a:pPr>
            <a:r>
              <a:rPr sz="1400" spc="300" dirty="0">
                <a:latin typeface="Trebuchet MS" panose="020B0703020202090204" pitchFamily="34" charset="0"/>
                <a:cs typeface="Microsoft Sans Serif"/>
              </a:rPr>
              <a:t>Tous les autres écoutent ce que </a:t>
            </a:r>
            <a:r>
              <a:rPr sz="1400" spc="300" dirty="0" err="1">
                <a:latin typeface="Trebuchet MS" panose="020B0703020202090204" pitchFamily="34" charset="0"/>
                <a:cs typeface="Microsoft Sans Serif"/>
              </a:rPr>
              <a:t>dit</a:t>
            </a:r>
            <a:r>
              <a:rPr sz="1400" spc="300" dirty="0">
                <a:latin typeface="Trebuchet MS" panose="020B0703020202090204" pitchFamily="34" charset="0"/>
                <a:cs typeface="Microsoft Sans Serif"/>
              </a:rPr>
              <a:t> l</a:t>
            </a:r>
            <a:r>
              <a:rPr lang="fr-FR" sz="1400" spc="300" dirty="0">
                <a:latin typeface="Trebuchet MS" panose="020B0703020202090204" pitchFamily="34" charset="0"/>
                <a:cs typeface="Microsoft Sans Serif"/>
              </a:rPr>
              <a:t>e participant</a:t>
            </a:r>
            <a:r>
              <a:rPr sz="1400" spc="300" dirty="0">
                <a:latin typeface="Trebuchet MS" panose="020B0703020202090204" pitchFamily="34" charset="0"/>
                <a:cs typeface="Microsoft Sans Serif"/>
              </a:rPr>
              <a:t> sans porter de </a:t>
            </a:r>
            <a:r>
              <a:rPr sz="1400" spc="300" dirty="0" err="1">
                <a:latin typeface="Trebuchet MS" panose="020B0703020202090204" pitchFamily="34" charset="0"/>
                <a:cs typeface="Microsoft Sans Serif"/>
              </a:rPr>
              <a:t>jugement</a:t>
            </a:r>
            <a:endParaRPr sz="1400" spc="300" dirty="0">
              <a:latin typeface="Trebuchet MS" panose="020B0703020202090204" pitchFamily="34" charset="0"/>
              <a:cs typeface="Microsoft Sans Serif"/>
            </a:endParaRPr>
          </a:p>
          <a:p>
            <a:pPr marL="469900" indent="-365760">
              <a:buAutoNum type="arabicParenR"/>
              <a:tabLst>
                <a:tab pos="469265" algn="l"/>
                <a:tab pos="469900" algn="l"/>
              </a:tabLst>
            </a:pPr>
            <a:r>
              <a:rPr sz="1400" spc="300" dirty="0">
                <a:latin typeface="Trebuchet MS" panose="020B0703020202090204" pitchFamily="34" charset="0"/>
                <a:cs typeface="Microsoft Sans Serif"/>
              </a:rPr>
              <a:t>Le silence est une réponse acceptable. Il ne doit y avoir aucune réaction négative à la phrase</a:t>
            </a:r>
            <a:r>
              <a:rPr lang="fr-FR" sz="1400" spc="300" dirty="0">
                <a:latin typeface="Trebuchet MS" panose="020B0703020202090204" pitchFamily="34" charset="0"/>
                <a:cs typeface="Microsoft Sans Serif"/>
              </a:rPr>
              <a:t> « </a:t>
            </a:r>
            <a:r>
              <a:rPr sz="1400" spc="300" dirty="0">
                <a:latin typeface="Trebuchet MS" panose="020B0703020202090204" pitchFamily="34" charset="0"/>
                <a:cs typeface="Microsoft Sans Serif"/>
              </a:rPr>
              <a:t>Je passe</a:t>
            </a:r>
            <a:r>
              <a:rPr lang="fr-FR" sz="1400" spc="300" dirty="0">
                <a:latin typeface="Trebuchet MS" panose="020B0703020202090204" pitchFamily="34" charset="0"/>
                <a:cs typeface="Microsoft Sans Serif"/>
              </a:rPr>
              <a:t> »</a:t>
            </a:r>
            <a:r>
              <a:rPr sz="1400" spc="300" dirty="0">
                <a:latin typeface="Trebuchet MS" panose="020B0703020202090204" pitchFamily="34" charset="0"/>
                <a:cs typeface="Microsoft Sans Serif"/>
              </a:rPr>
              <a:t>.</a:t>
            </a:r>
          </a:p>
          <a:p>
            <a:pPr marL="469900" marR="76200" indent="-450850">
              <a:spcBef>
                <a:spcPts val="170"/>
              </a:spcBef>
              <a:buFont typeface="Microsoft Sans Serif"/>
              <a:buAutoNum type="arabicParenR"/>
              <a:tabLst>
                <a:tab pos="509270" algn="l"/>
                <a:tab pos="509905" algn="l"/>
              </a:tabLst>
            </a:pPr>
            <a:r>
              <a:rPr sz="1400" spc="300" dirty="0">
                <a:latin typeface="Trebuchet MS" panose="020B0703020202090204" pitchFamily="34" charset="0"/>
                <a:cs typeface="Microsoft Sans Serif"/>
              </a:rPr>
              <a:t>	Les </a:t>
            </a:r>
            <a:r>
              <a:rPr lang="fr-FR" sz="1400" spc="300" dirty="0">
                <a:latin typeface="Trebuchet MS" panose="020B0703020202090204" pitchFamily="34" charset="0"/>
                <a:cs typeface="Microsoft Sans Serif"/>
              </a:rPr>
              <a:t>participants </a:t>
            </a:r>
            <a:r>
              <a:rPr sz="1400" spc="300" dirty="0" err="1">
                <a:latin typeface="Trebuchet MS" panose="020B0703020202090204" pitchFamily="34" charset="0"/>
                <a:cs typeface="Microsoft Sans Serif"/>
              </a:rPr>
              <a:t>doivent</a:t>
            </a:r>
            <a:r>
              <a:rPr sz="1400" spc="300" dirty="0">
                <a:latin typeface="Trebuchet MS" panose="020B0703020202090204" pitchFamily="34" charset="0"/>
                <a:cs typeface="Microsoft Sans Serif"/>
              </a:rPr>
              <a:t> se sentir libres de s'exprimer de la manière qui leur convient le mieux, en racontant une histoire, une expérience personnelle, en utilisant des exemples de métaphores, etc.</a:t>
            </a:r>
          </a:p>
        </p:txBody>
      </p:sp>
      <p:sp>
        <p:nvSpPr>
          <p:cNvPr id="5" name="object 5"/>
          <p:cNvSpPr txBox="1"/>
          <p:nvPr/>
        </p:nvSpPr>
        <p:spPr>
          <a:xfrm>
            <a:off x="10515600" y="6400800"/>
            <a:ext cx="1579880" cy="182101"/>
          </a:xfrm>
          <a:prstGeom prst="rect">
            <a:avLst/>
          </a:prstGeom>
        </p:spPr>
        <p:txBody>
          <a:bodyPr vert="horz" wrap="square" lIns="0" tIns="12700" rIns="0" bIns="0" rtlCol="0">
            <a:spAutoFit/>
          </a:bodyPr>
          <a:lstStyle/>
          <a:p>
            <a:pPr marL="12700">
              <a:lnSpc>
                <a:spcPct val="100000"/>
              </a:lnSpc>
              <a:spcBef>
                <a:spcPts val="100"/>
              </a:spcBef>
            </a:pPr>
            <a:r>
              <a:rPr sz="1100" spc="300" dirty="0">
                <a:latin typeface="Tahoma"/>
                <a:cs typeface="Tahoma"/>
              </a:rPr>
              <a:t>Cliﬀord, 2015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12" y="6759575"/>
            <a:ext cx="12195412" cy="98425"/>
          </a:xfrm>
          <a:custGeom>
            <a:avLst/>
            <a:gdLst/>
            <a:ahLst/>
            <a:cxnLst/>
            <a:rect l="l" t="t" r="r" b="b"/>
            <a:pathLst>
              <a:path w="9144000" h="98425">
                <a:moveTo>
                  <a:pt x="9143999" y="97799"/>
                </a:moveTo>
                <a:lnTo>
                  <a:pt x="0" y="97799"/>
                </a:lnTo>
                <a:lnTo>
                  <a:pt x="0" y="0"/>
                </a:lnTo>
                <a:lnTo>
                  <a:pt x="9143999" y="0"/>
                </a:lnTo>
                <a:lnTo>
                  <a:pt x="9143999" y="97799"/>
                </a:lnTo>
                <a:close/>
              </a:path>
            </a:pathLst>
          </a:custGeom>
          <a:solidFill>
            <a:srgbClr val="CCA677"/>
          </a:solidFill>
        </p:spPr>
        <p:txBody>
          <a:bodyPr wrap="square" lIns="0" tIns="0" rIns="0" bIns="0" rtlCol="0"/>
          <a:lstStyle/>
          <a:p>
            <a:endParaRPr/>
          </a:p>
        </p:txBody>
      </p:sp>
      <p:sp>
        <p:nvSpPr>
          <p:cNvPr id="3" name="object 3"/>
          <p:cNvSpPr txBox="1">
            <a:spLocks noGrp="1"/>
          </p:cNvSpPr>
          <p:nvPr>
            <p:ph type="title"/>
          </p:nvPr>
        </p:nvSpPr>
        <p:spPr>
          <a:xfrm>
            <a:off x="609600" y="395577"/>
            <a:ext cx="3196675" cy="665480"/>
          </a:xfrm>
          <a:prstGeom prst="rect">
            <a:avLst/>
          </a:prstGeom>
        </p:spPr>
        <p:txBody>
          <a:bodyPr vert="horz" wrap="square" lIns="0" tIns="12700" rIns="0" bIns="0" rtlCol="0">
            <a:spAutoFit/>
          </a:bodyPr>
          <a:lstStyle/>
          <a:p>
            <a:pPr marL="12700">
              <a:lnSpc>
                <a:spcPct val="100000"/>
              </a:lnSpc>
              <a:spcBef>
                <a:spcPts val="100"/>
              </a:spcBef>
            </a:pPr>
            <a:r>
              <a:rPr spc="300" dirty="0">
                <a:latin typeface="Trebuchet MS" panose="020B0703020202090204" pitchFamily="34" charset="0"/>
              </a:rPr>
              <a:t>Références</a:t>
            </a:r>
          </a:p>
        </p:txBody>
      </p:sp>
      <p:sp>
        <p:nvSpPr>
          <p:cNvPr id="4" name="object 4"/>
          <p:cNvSpPr txBox="1"/>
          <p:nvPr/>
        </p:nvSpPr>
        <p:spPr>
          <a:xfrm>
            <a:off x="614597" y="1371600"/>
            <a:ext cx="11046502" cy="4771819"/>
          </a:xfrm>
          <a:prstGeom prst="rect">
            <a:avLst/>
          </a:prstGeom>
        </p:spPr>
        <p:txBody>
          <a:bodyPr vert="horz" wrap="square" lIns="0" tIns="11430" rIns="0" bIns="0" rtlCol="0">
            <a:spAutoFit/>
          </a:bodyPr>
          <a:lstStyle/>
          <a:p>
            <a:r>
              <a:rPr lang="fr-FR" sz="1000" dirty="0">
                <a:effectLst/>
                <a:latin typeface="Trebuchet MS" panose="020B0703020202090204" pitchFamily="34" charset="0"/>
              </a:rPr>
              <a:t>Bopp, M. Bopp, J. Brown, L. &amp; Lane, P. (1995). </a:t>
            </a:r>
            <a:r>
              <a:rPr lang="fr-FR" sz="1000" i="1" dirty="0">
                <a:effectLst/>
                <a:latin typeface="Trebuchet MS" panose="020B0703020202090204" pitchFamily="34" charset="0"/>
              </a:rPr>
              <a:t>The </a:t>
            </a:r>
            <a:r>
              <a:rPr lang="fr-FR" sz="1000" i="1" dirty="0" err="1">
                <a:effectLst/>
                <a:latin typeface="Trebuchet MS" panose="020B0703020202090204" pitchFamily="34" charset="0"/>
              </a:rPr>
              <a:t>Sacred</a:t>
            </a:r>
            <a:r>
              <a:rPr lang="fr-FR" sz="1000" i="1" dirty="0">
                <a:effectLst/>
                <a:latin typeface="Trebuchet MS" panose="020B0703020202090204" pitchFamily="34" charset="0"/>
              </a:rPr>
              <a:t> </a:t>
            </a:r>
            <a:r>
              <a:rPr lang="fr-FR" sz="1000" i="1" dirty="0" err="1">
                <a:effectLst/>
                <a:latin typeface="Trebuchet MS" panose="020B0703020202090204" pitchFamily="34" charset="0"/>
              </a:rPr>
              <a:t>Tree</a:t>
            </a:r>
            <a:r>
              <a:rPr lang="fr-FR" sz="1000" dirty="0">
                <a:effectLst/>
                <a:latin typeface="Trebuchet MS" panose="020B0703020202090204" pitchFamily="34" charset="0"/>
              </a:rPr>
              <a:t>. Four Worlds International Institute for Human and Community </a:t>
            </a:r>
            <a:r>
              <a:rPr lang="fr-FR" sz="1000" dirty="0" err="1">
                <a:effectLst/>
                <a:latin typeface="Trebuchet MS" panose="020B0703020202090204" pitchFamily="34" charset="0"/>
              </a:rPr>
              <a:t>Development</a:t>
            </a:r>
            <a:r>
              <a:rPr lang="fr-FR" sz="1000" dirty="0">
                <a:effectLst/>
                <a:latin typeface="Trebuchet MS" panose="020B0703020202090204" pitchFamily="34" charset="0"/>
              </a:rPr>
              <a:t>.</a:t>
            </a:r>
          </a:p>
          <a:p>
            <a:endParaRPr lang="fr-FR" sz="1000" dirty="0">
              <a:effectLst/>
              <a:latin typeface="Trebuchet MS" panose="020B0703020202090204" pitchFamily="34" charset="0"/>
            </a:endParaRPr>
          </a:p>
          <a:p>
            <a:r>
              <a:rPr lang="fr-FR" sz="1000" dirty="0">
                <a:effectLst/>
                <a:latin typeface="Trebuchet MS" panose="020B0703020202090204" pitchFamily="34" charset="0"/>
              </a:rPr>
              <a:t>Canadian Centre for Policy Alternatives Manitoba (2018). Na-</a:t>
            </a:r>
            <a:r>
              <a:rPr lang="fr-FR" sz="1000" dirty="0" err="1">
                <a:effectLst/>
                <a:latin typeface="Trebuchet MS" panose="020B0703020202090204" pitchFamily="34" charset="0"/>
              </a:rPr>
              <a:t>gah</a:t>
            </a:r>
            <a:r>
              <a:rPr lang="fr-FR" sz="1000" dirty="0">
                <a:effectLst/>
                <a:latin typeface="Trebuchet MS" panose="020B0703020202090204" pitchFamily="34" charset="0"/>
              </a:rPr>
              <a:t> mo </a:t>
            </a:r>
            <a:r>
              <a:rPr lang="fr-FR" sz="1000" dirty="0" err="1">
                <a:effectLst/>
                <a:latin typeface="Trebuchet MS" panose="020B0703020202090204" pitchFamily="34" charset="0"/>
              </a:rPr>
              <a:t>Waabishkizi</a:t>
            </a:r>
            <a:r>
              <a:rPr lang="fr-FR" sz="1000" dirty="0">
                <a:effectLst/>
                <a:latin typeface="Trebuchet MS" panose="020B0703020202090204" pitchFamily="34" charset="0"/>
              </a:rPr>
              <a:t> </a:t>
            </a:r>
            <a:r>
              <a:rPr lang="fr-FR" sz="1000" dirty="0" err="1">
                <a:effectLst/>
                <a:latin typeface="Trebuchet MS" panose="020B0703020202090204" pitchFamily="34" charset="0"/>
              </a:rPr>
              <a:t>Ojijaak</a:t>
            </a:r>
            <a:r>
              <a:rPr lang="fr-FR" sz="1000" dirty="0">
                <a:effectLst/>
                <a:latin typeface="Trebuchet MS" panose="020B0703020202090204" pitchFamily="34" charset="0"/>
              </a:rPr>
              <a:t> </a:t>
            </a:r>
            <a:r>
              <a:rPr lang="fr-FR" sz="1000" dirty="0" err="1">
                <a:effectLst/>
                <a:latin typeface="Trebuchet MS" panose="020B0703020202090204" pitchFamily="34" charset="0"/>
              </a:rPr>
              <a:t>Bimise</a:t>
            </a:r>
            <a:r>
              <a:rPr lang="fr-FR" sz="1000" dirty="0">
                <a:effectLst/>
                <a:latin typeface="Trebuchet MS" panose="020B0703020202090204" pitchFamily="34" charset="0"/>
              </a:rPr>
              <a:t> </a:t>
            </a:r>
            <a:r>
              <a:rPr lang="fr-FR" sz="1000" dirty="0" err="1">
                <a:effectLst/>
                <a:latin typeface="Trebuchet MS" panose="020B0703020202090204" pitchFamily="34" charset="0"/>
              </a:rPr>
              <a:t>Keetwaatino</a:t>
            </a:r>
            <a:r>
              <a:rPr lang="fr-FR" sz="1000" dirty="0">
                <a:effectLst/>
                <a:latin typeface="Trebuchet MS" panose="020B0703020202090204" pitchFamily="34" charset="0"/>
              </a:rPr>
              <a:t>: </a:t>
            </a:r>
            <a:r>
              <a:rPr lang="fr-FR" sz="1000" dirty="0" err="1">
                <a:effectLst/>
                <a:latin typeface="Trebuchet MS" panose="020B0703020202090204" pitchFamily="34" charset="0"/>
              </a:rPr>
              <a:t>Singing</a:t>
            </a:r>
            <a:r>
              <a:rPr lang="fr-FR" sz="1000" dirty="0">
                <a:effectLst/>
                <a:latin typeface="Trebuchet MS" panose="020B0703020202090204" pitchFamily="34" charset="0"/>
              </a:rPr>
              <a:t> White Crane </a:t>
            </a:r>
            <a:r>
              <a:rPr lang="fr-FR" sz="1000" dirty="0" err="1">
                <a:effectLst/>
                <a:latin typeface="Trebuchet MS" panose="020B0703020202090204" pitchFamily="34" charset="0"/>
              </a:rPr>
              <a:t>Flying</a:t>
            </a:r>
            <a:r>
              <a:rPr lang="fr-FR" sz="1000" dirty="0">
                <a:effectLst/>
                <a:latin typeface="Trebuchet MS" panose="020B0703020202090204" pitchFamily="34" charset="0"/>
              </a:rPr>
              <a:t> North: </a:t>
            </a:r>
            <a:r>
              <a:rPr lang="fr-FR" sz="1000" dirty="0" err="1">
                <a:effectLst/>
                <a:latin typeface="Trebuchet MS" panose="020B0703020202090204" pitchFamily="34" charset="0"/>
              </a:rPr>
              <a:t>Gathering</a:t>
            </a:r>
            <a:r>
              <a:rPr lang="fr-FR" sz="1000" dirty="0">
                <a:effectLst/>
                <a:latin typeface="Trebuchet MS" panose="020B0703020202090204" pitchFamily="34" charset="0"/>
              </a:rPr>
              <a:t> a Bundle for </a:t>
            </a:r>
            <a:r>
              <a:rPr lang="fr-FR" sz="1000" dirty="0" err="1">
                <a:effectLst/>
                <a:latin typeface="Trebuchet MS" panose="020B0703020202090204" pitchFamily="34" charset="0"/>
              </a:rPr>
              <a:t>Indigenous</a:t>
            </a:r>
            <a:r>
              <a:rPr lang="fr-FR" sz="1000" dirty="0">
                <a:effectLst/>
                <a:latin typeface="Trebuchet MS" panose="020B0703020202090204" pitchFamily="34" charset="0"/>
              </a:rPr>
              <a:t> </a:t>
            </a:r>
            <a:r>
              <a:rPr lang="fr-FR" sz="1000" dirty="0" err="1">
                <a:effectLst/>
                <a:latin typeface="Trebuchet MS" panose="020B0703020202090204" pitchFamily="34" charset="0"/>
              </a:rPr>
              <a:t>evaluation</a:t>
            </a:r>
            <a:r>
              <a:rPr lang="fr-FR" sz="1000" dirty="0">
                <a:effectLst/>
                <a:latin typeface="Trebuchet MS" panose="020B0703020202090204" pitchFamily="34" charset="0"/>
              </a:rPr>
              <a:t>.</a:t>
            </a:r>
          </a:p>
          <a:p>
            <a:endParaRPr lang="fr-FR" sz="1000" dirty="0">
              <a:effectLst/>
              <a:latin typeface="Trebuchet MS" panose="020B0703020202090204" pitchFamily="34" charset="0"/>
            </a:endParaRPr>
          </a:p>
          <a:p>
            <a:r>
              <a:rPr lang="fr-FR" sz="1000" dirty="0">
                <a:effectLst/>
                <a:latin typeface="Trebuchet MS" panose="020B0703020202090204" pitchFamily="34" charset="0"/>
              </a:rPr>
              <a:t>Clifford, A. (2015). </a:t>
            </a:r>
            <a:r>
              <a:rPr lang="fr-FR" sz="1000" i="1" dirty="0" err="1">
                <a:effectLst/>
                <a:latin typeface="Trebuchet MS" panose="020B0703020202090204" pitchFamily="34" charset="0"/>
              </a:rPr>
              <a:t>Teaching</a:t>
            </a:r>
            <a:r>
              <a:rPr lang="fr-FR" sz="1000" i="1" dirty="0">
                <a:effectLst/>
                <a:latin typeface="Trebuchet MS" panose="020B0703020202090204" pitchFamily="34" charset="0"/>
              </a:rPr>
              <a:t> </a:t>
            </a:r>
            <a:r>
              <a:rPr lang="fr-FR" sz="1000" i="1" dirty="0" err="1">
                <a:effectLst/>
                <a:latin typeface="Trebuchet MS" panose="020B0703020202090204" pitchFamily="34" charset="0"/>
              </a:rPr>
              <a:t>Restorative</a:t>
            </a:r>
            <a:r>
              <a:rPr lang="fr-FR" sz="1000" i="1" dirty="0">
                <a:effectLst/>
                <a:latin typeface="Trebuchet MS" panose="020B0703020202090204" pitchFamily="34" charset="0"/>
              </a:rPr>
              <a:t> Practices </a:t>
            </a:r>
            <a:r>
              <a:rPr lang="fr-FR" sz="1000" i="1" dirty="0" err="1">
                <a:effectLst/>
                <a:latin typeface="Trebuchet MS" panose="020B0703020202090204" pitchFamily="34" charset="0"/>
              </a:rPr>
              <a:t>with</a:t>
            </a:r>
            <a:r>
              <a:rPr lang="fr-FR" sz="1000" i="1" dirty="0">
                <a:effectLst/>
                <a:latin typeface="Trebuchet MS" panose="020B0703020202090204" pitchFamily="34" charset="0"/>
              </a:rPr>
              <a:t> Classroom </a:t>
            </a:r>
            <a:r>
              <a:rPr lang="fr-FR" sz="1000" i="1" dirty="0" err="1">
                <a:effectLst/>
                <a:latin typeface="Trebuchet MS" panose="020B0703020202090204" pitchFamily="34" charset="0"/>
              </a:rPr>
              <a:t>Circles</a:t>
            </a:r>
            <a:r>
              <a:rPr lang="fr-FR" sz="1000" dirty="0">
                <a:effectLst/>
                <a:latin typeface="Trebuchet MS" panose="020B0703020202090204" pitchFamily="34" charset="0"/>
              </a:rPr>
              <a:t>.</a:t>
            </a:r>
          </a:p>
          <a:p>
            <a:r>
              <a:rPr lang="fr-FR" sz="1000" dirty="0">
                <a:effectLst/>
                <a:latin typeface="Trebuchet MS" panose="020B0703020202090204" pitchFamily="34" charset="0"/>
              </a:rPr>
              <a:t>https://</a:t>
            </a:r>
            <a:r>
              <a:rPr lang="fr-FR" sz="1000" dirty="0" err="1">
                <a:effectLst/>
                <a:latin typeface="Trebuchet MS" panose="020B0703020202090204" pitchFamily="34" charset="0"/>
              </a:rPr>
              <a:t>www.healthiersf.org</a:t>
            </a:r>
            <a:r>
              <a:rPr lang="fr-FR" sz="1000" dirty="0">
                <a:effectLst/>
                <a:latin typeface="Trebuchet MS" panose="020B0703020202090204" pitchFamily="34" charset="0"/>
              </a:rPr>
              <a:t>/</a:t>
            </a:r>
            <a:r>
              <a:rPr lang="fr-FR" sz="1000" dirty="0" err="1">
                <a:effectLst/>
                <a:latin typeface="Trebuchet MS" panose="020B0703020202090204" pitchFamily="34" charset="0"/>
              </a:rPr>
              <a:t>RestorativePractices</a:t>
            </a:r>
            <a:r>
              <a:rPr lang="fr-FR" sz="1000" dirty="0">
                <a:effectLst/>
                <a:latin typeface="Trebuchet MS" panose="020B0703020202090204" pitchFamily="34" charset="0"/>
              </a:rPr>
              <a:t>/</a:t>
            </a:r>
            <a:r>
              <a:rPr lang="fr-FR" sz="1000" dirty="0" err="1">
                <a:effectLst/>
                <a:latin typeface="Trebuchet MS" panose="020B0703020202090204" pitchFamily="34" charset="0"/>
              </a:rPr>
              <a:t>Resources</a:t>
            </a:r>
            <a:r>
              <a:rPr lang="fr-FR" sz="1000" dirty="0">
                <a:effectLst/>
                <a:latin typeface="Trebuchet MS" panose="020B0703020202090204" pitchFamily="34" charset="0"/>
              </a:rPr>
              <a:t>/documents/RP%20Curriculum%20and%20Scripts%20and%20PowePoints/Classroom%20Curriculum/Teaching%20Restorative%20Practices%20in%20the%20Classroom%207</a:t>
            </a:r>
          </a:p>
          <a:p>
            <a:r>
              <a:rPr lang="fr-FR" sz="1000" dirty="0">
                <a:effectLst/>
                <a:latin typeface="Trebuchet MS" panose="020B0703020202090204" pitchFamily="34" charset="0"/>
              </a:rPr>
              <a:t>%20lesson%20Curriculum.pdf</a:t>
            </a:r>
          </a:p>
          <a:p>
            <a:endParaRPr lang="fr-FR" sz="1000" dirty="0">
              <a:effectLst/>
              <a:latin typeface="Trebuchet MS" panose="020B0703020202090204" pitchFamily="34" charset="0"/>
            </a:endParaRPr>
          </a:p>
          <a:p>
            <a:r>
              <a:rPr lang="fr-FR" sz="1000" dirty="0" err="1">
                <a:effectLst/>
                <a:latin typeface="Trebuchet MS" panose="020B0703020202090204" pitchFamily="34" charset="0"/>
              </a:rPr>
              <a:t>Copenace</a:t>
            </a:r>
            <a:r>
              <a:rPr lang="fr-FR" sz="1000" dirty="0">
                <a:effectLst/>
                <a:latin typeface="Trebuchet MS" panose="020B0703020202090204" pitchFamily="34" charset="0"/>
              </a:rPr>
              <a:t>, S. &amp; Bennett, M. (2020). SWRK 7700: </a:t>
            </a:r>
            <a:r>
              <a:rPr lang="fr-FR" sz="1000" i="1" dirty="0" err="1">
                <a:effectLst/>
                <a:latin typeface="Trebuchet MS" panose="020B0703020202090204" pitchFamily="34" charset="0"/>
              </a:rPr>
              <a:t>Grounding</a:t>
            </a:r>
            <a:r>
              <a:rPr lang="fr-FR" sz="1000" i="1" dirty="0">
                <a:effectLst/>
                <a:latin typeface="Trebuchet MS" panose="020B0703020202090204" pitchFamily="34" charset="0"/>
              </a:rPr>
              <a:t> </a:t>
            </a:r>
            <a:r>
              <a:rPr lang="fr-FR" sz="1000" i="1" dirty="0" err="1">
                <a:effectLst/>
                <a:latin typeface="Trebuchet MS" panose="020B0703020202090204" pitchFamily="34" charset="0"/>
              </a:rPr>
              <a:t>our</a:t>
            </a:r>
            <a:r>
              <a:rPr lang="fr-FR" sz="1000" i="1" dirty="0">
                <a:effectLst/>
                <a:latin typeface="Trebuchet MS" panose="020B0703020202090204" pitchFamily="34" charset="0"/>
              </a:rPr>
              <a:t> </a:t>
            </a:r>
            <a:r>
              <a:rPr lang="fr-FR" sz="1000" i="1" dirty="0" err="1">
                <a:effectLst/>
                <a:latin typeface="Trebuchet MS" panose="020B0703020202090204" pitchFamily="34" charset="0"/>
              </a:rPr>
              <a:t>Foundation</a:t>
            </a:r>
            <a:r>
              <a:rPr lang="fr-FR" sz="1000" i="1" dirty="0">
                <a:effectLst/>
                <a:latin typeface="Trebuchet MS" panose="020B0703020202090204" pitchFamily="34" charset="0"/>
              </a:rPr>
              <a:t> in </a:t>
            </a:r>
            <a:r>
              <a:rPr lang="fr-FR" sz="1000" i="1" dirty="0" err="1">
                <a:effectLst/>
                <a:latin typeface="Trebuchet MS" panose="020B0703020202090204" pitchFamily="34" charset="0"/>
              </a:rPr>
              <a:t>Indigenous</a:t>
            </a:r>
            <a:r>
              <a:rPr lang="fr-FR" sz="1000" i="1" dirty="0">
                <a:effectLst/>
                <a:latin typeface="Trebuchet MS" panose="020B0703020202090204" pitchFamily="34" charset="0"/>
              </a:rPr>
              <a:t> </a:t>
            </a:r>
            <a:r>
              <a:rPr lang="fr-FR" sz="1000" i="1" dirty="0" err="1">
                <a:effectLst/>
                <a:latin typeface="Trebuchet MS" panose="020B0703020202090204" pitchFamily="34" charset="0"/>
              </a:rPr>
              <a:t>Knowledges</a:t>
            </a:r>
            <a:r>
              <a:rPr lang="fr-FR" sz="1000" i="1" dirty="0">
                <a:effectLst/>
                <a:latin typeface="Trebuchet MS" panose="020B0703020202090204" pitchFamily="34" charset="0"/>
              </a:rPr>
              <a:t> and Social Work</a:t>
            </a:r>
            <a:r>
              <a:rPr lang="fr-FR" sz="1000" dirty="0">
                <a:effectLst/>
                <a:latin typeface="Trebuchet MS" panose="020B0703020202090204" pitchFamily="34" charset="0"/>
              </a:rPr>
              <a:t>. The </a:t>
            </a:r>
            <a:r>
              <a:rPr lang="fr-FR" sz="1000" dirty="0" err="1">
                <a:effectLst/>
                <a:latin typeface="Trebuchet MS" panose="020B0703020202090204" pitchFamily="34" charset="0"/>
              </a:rPr>
              <a:t>Narrows</a:t>
            </a:r>
            <a:r>
              <a:rPr lang="fr-FR" sz="1000" dirty="0">
                <a:effectLst/>
                <a:latin typeface="Trebuchet MS" panose="020B0703020202090204" pitchFamily="34" charset="0"/>
              </a:rPr>
              <a:t>, Manitoba. </a:t>
            </a:r>
            <a:r>
              <a:rPr lang="fr-FR" sz="1000" dirty="0" err="1">
                <a:effectLst/>
                <a:latin typeface="Trebuchet MS" panose="020B0703020202090204" pitchFamily="34" charset="0"/>
              </a:rPr>
              <a:t>University</a:t>
            </a:r>
            <a:r>
              <a:rPr lang="fr-FR" sz="1000" dirty="0">
                <a:effectLst/>
                <a:latin typeface="Trebuchet MS" panose="020B0703020202090204" pitchFamily="34" charset="0"/>
              </a:rPr>
              <a:t> of Manitoba.</a:t>
            </a:r>
          </a:p>
          <a:p>
            <a:endParaRPr lang="fr-FR" sz="1000" dirty="0">
              <a:effectLst/>
              <a:latin typeface="Trebuchet MS" panose="020B0703020202090204" pitchFamily="34" charset="0"/>
            </a:endParaRPr>
          </a:p>
          <a:p>
            <a:r>
              <a:rPr lang="fr-FR" sz="1000" dirty="0">
                <a:effectLst/>
                <a:latin typeface="Trebuchet MS" panose="020B0703020202090204" pitchFamily="34" charset="0"/>
              </a:rPr>
              <a:t>Dion, A. &amp; </a:t>
            </a:r>
            <a:r>
              <a:rPr lang="fr-FR" sz="1000" dirty="0" err="1">
                <a:effectLst/>
                <a:latin typeface="Trebuchet MS" panose="020B0703020202090204" pitchFamily="34" charset="0"/>
              </a:rPr>
              <a:t>Suntjens</a:t>
            </a:r>
            <a:r>
              <a:rPr lang="fr-FR" sz="1000" dirty="0">
                <a:effectLst/>
                <a:latin typeface="Trebuchet MS" panose="020B0703020202090204" pitchFamily="34" charset="0"/>
              </a:rPr>
              <a:t>, </a:t>
            </a:r>
            <a:r>
              <a:rPr lang="fr-FR" sz="1000" dirty="0" err="1">
                <a:effectLst/>
                <a:latin typeface="Trebuchet MS" panose="020B0703020202090204" pitchFamily="34" charset="0"/>
              </a:rPr>
              <a:t>T</a:t>
            </a:r>
            <a:r>
              <a:rPr lang="fr-FR" sz="1000" dirty="0">
                <a:effectLst/>
                <a:latin typeface="Trebuchet MS" panose="020B0703020202090204" pitchFamily="34" charset="0"/>
              </a:rPr>
              <a:t>. (2020, June 6). Pocket full of </a:t>
            </a:r>
            <a:r>
              <a:rPr lang="fr-FR" sz="1000" dirty="0" err="1">
                <a:effectLst/>
                <a:latin typeface="Trebuchet MS" panose="020B0703020202090204" pitchFamily="34" charset="0"/>
              </a:rPr>
              <a:t>circles</a:t>
            </a:r>
            <a:r>
              <a:rPr lang="fr-FR" sz="1000" dirty="0">
                <a:effectLst/>
                <a:latin typeface="Trebuchet MS" panose="020B0703020202090204" pitchFamily="34" charset="0"/>
              </a:rPr>
              <a:t> </a:t>
            </a:r>
            <a:r>
              <a:rPr lang="fr-FR" sz="1000" dirty="0" err="1">
                <a:effectLst/>
                <a:latin typeface="Trebuchet MS" panose="020B0703020202090204" pitchFamily="34" charset="0"/>
              </a:rPr>
              <a:t>with</a:t>
            </a:r>
            <a:r>
              <a:rPr lang="fr-FR" sz="1000" dirty="0">
                <a:effectLst/>
                <a:latin typeface="Trebuchet MS" panose="020B0703020202090204" pitchFamily="34" charset="0"/>
              </a:rPr>
              <a:t> Sharon </a:t>
            </a:r>
            <a:r>
              <a:rPr lang="fr-FR" sz="1000" dirty="0" err="1">
                <a:effectLst/>
                <a:latin typeface="Trebuchet MS" panose="020B0703020202090204" pitchFamily="34" charset="0"/>
              </a:rPr>
              <a:t>Steinhauer</a:t>
            </a:r>
            <a:r>
              <a:rPr lang="fr-FR" sz="1000" dirty="0">
                <a:effectLst/>
                <a:latin typeface="Trebuchet MS" panose="020B0703020202090204" pitchFamily="34" charset="0"/>
              </a:rPr>
              <a:t> (No. 2) [Audio podcast </a:t>
            </a:r>
            <a:r>
              <a:rPr lang="fr-FR" sz="1000" dirty="0" err="1">
                <a:effectLst/>
                <a:latin typeface="Trebuchet MS" panose="020B0703020202090204" pitchFamily="34" charset="0"/>
              </a:rPr>
              <a:t>episode</a:t>
            </a:r>
            <a:r>
              <a:rPr lang="fr-FR" sz="1000" dirty="0">
                <a:effectLst/>
                <a:latin typeface="Trebuchet MS" panose="020B0703020202090204" pitchFamily="34" charset="0"/>
              </a:rPr>
              <a:t>]. In </a:t>
            </a:r>
            <a:r>
              <a:rPr lang="fr-FR" sz="1000" i="1" dirty="0" err="1">
                <a:effectLst/>
                <a:latin typeface="Trebuchet MS" panose="020B0703020202090204" pitchFamily="34" charset="0"/>
              </a:rPr>
              <a:t>Two</a:t>
            </a:r>
            <a:r>
              <a:rPr lang="fr-FR" sz="1000" i="1" dirty="0">
                <a:effectLst/>
                <a:latin typeface="Trebuchet MS" panose="020B0703020202090204" pitchFamily="34" charset="0"/>
              </a:rPr>
              <a:t> </a:t>
            </a:r>
            <a:r>
              <a:rPr lang="fr-FR" sz="1000" i="1" dirty="0" err="1">
                <a:effectLst/>
                <a:latin typeface="Trebuchet MS" panose="020B0703020202090204" pitchFamily="34" charset="0"/>
              </a:rPr>
              <a:t>Crees</a:t>
            </a:r>
            <a:r>
              <a:rPr lang="fr-FR" sz="1000" i="1" dirty="0">
                <a:effectLst/>
                <a:latin typeface="Trebuchet MS" panose="020B0703020202090204" pitchFamily="34" charset="0"/>
              </a:rPr>
              <a:t> in a </a:t>
            </a:r>
            <a:r>
              <a:rPr lang="fr-FR" sz="1000" i="1" dirty="0" err="1">
                <a:effectLst/>
                <a:latin typeface="Trebuchet MS" panose="020B0703020202090204" pitchFamily="34" charset="0"/>
              </a:rPr>
              <a:t>Pod</a:t>
            </a:r>
            <a:r>
              <a:rPr lang="fr-FR" sz="1000" dirty="0">
                <a:effectLst/>
                <a:latin typeface="Trebuchet MS" panose="020B0703020202090204" pitchFamily="34" charset="0"/>
              </a:rPr>
              <a:t>. </a:t>
            </a:r>
            <a:r>
              <a:rPr lang="fr-FR" sz="1000" dirty="0">
                <a:solidFill>
                  <a:srgbClr val="607D8C"/>
                </a:solidFill>
                <a:effectLst/>
                <a:latin typeface="Trebuchet MS" panose="020B0703020202090204" pitchFamily="34" charset="0"/>
                <a:hlinkClick r:id="rId2"/>
              </a:rPr>
              <a:t>https://anchor.fm/terri-suntjens</a:t>
            </a:r>
            <a:endParaRPr lang="fr-FR" sz="1000" dirty="0">
              <a:solidFill>
                <a:srgbClr val="607D8C"/>
              </a:solidFill>
              <a:effectLst/>
              <a:latin typeface="Trebuchet MS" panose="020B0703020202090204" pitchFamily="34" charset="0"/>
            </a:endParaRPr>
          </a:p>
          <a:p>
            <a:endParaRPr lang="fr-FR" sz="1000" dirty="0">
              <a:effectLst/>
              <a:latin typeface="Trebuchet MS" panose="020B0703020202090204" pitchFamily="34" charset="0"/>
            </a:endParaRPr>
          </a:p>
          <a:p>
            <a:r>
              <a:rPr lang="fr-FR" sz="1000" dirty="0">
                <a:effectLst/>
                <a:latin typeface="Trebuchet MS" panose="020B0703020202090204" pitchFamily="34" charset="0"/>
              </a:rPr>
              <a:t>Dumont, J., National Native Addictions Partnership </a:t>
            </a:r>
            <a:r>
              <a:rPr lang="fr-FR" sz="1000" dirty="0" err="1">
                <a:effectLst/>
                <a:latin typeface="Trebuchet MS" panose="020B0703020202090204" pitchFamily="34" charset="0"/>
              </a:rPr>
              <a:t>Foundation</a:t>
            </a:r>
            <a:r>
              <a:rPr lang="fr-FR" sz="1000" dirty="0">
                <a:effectLst/>
                <a:latin typeface="Trebuchet MS" panose="020B0703020202090204" pitchFamily="34" charset="0"/>
              </a:rPr>
              <a:t>, </a:t>
            </a:r>
            <a:r>
              <a:rPr lang="fr-FR" sz="1000" dirty="0" err="1">
                <a:effectLst/>
                <a:latin typeface="Trebuchet MS" panose="020B0703020202090204" pitchFamily="34" charset="0"/>
              </a:rPr>
              <a:t>Honouring</a:t>
            </a:r>
            <a:r>
              <a:rPr lang="fr-FR" sz="1000" dirty="0">
                <a:effectLst/>
                <a:latin typeface="Trebuchet MS" panose="020B0703020202090204" pitchFamily="34" charset="0"/>
              </a:rPr>
              <a:t> </a:t>
            </a:r>
            <a:r>
              <a:rPr lang="fr-FR" sz="1000" dirty="0" err="1">
                <a:effectLst/>
                <a:latin typeface="Trebuchet MS" panose="020B0703020202090204" pitchFamily="34" charset="0"/>
              </a:rPr>
              <a:t>our</a:t>
            </a:r>
            <a:r>
              <a:rPr lang="fr-FR" sz="1000" dirty="0">
                <a:effectLst/>
                <a:latin typeface="Trebuchet MS" panose="020B0703020202090204" pitchFamily="34" charset="0"/>
              </a:rPr>
              <a:t> </a:t>
            </a:r>
            <a:r>
              <a:rPr lang="fr-FR" sz="1000" dirty="0" err="1">
                <a:effectLst/>
                <a:latin typeface="Trebuchet MS" panose="020B0703020202090204" pitchFamily="34" charset="0"/>
              </a:rPr>
              <a:t>Strengths</a:t>
            </a:r>
            <a:r>
              <a:rPr lang="fr-FR" sz="1000" dirty="0">
                <a:effectLst/>
                <a:latin typeface="Trebuchet MS" panose="020B0703020202090204" pitchFamily="34" charset="0"/>
              </a:rPr>
              <a:t>: </a:t>
            </a:r>
            <a:r>
              <a:rPr lang="fr-FR" sz="1000" dirty="0" err="1">
                <a:effectLst/>
                <a:latin typeface="Trebuchet MS" panose="020B0703020202090204" pitchFamily="34" charset="0"/>
              </a:rPr>
              <a:t>Indigenous</a:t>
            </a:r>
            <a:r>
              <a:rPr lang="fr-FR" sz="1000" dirty="0">
                <a:effectLst/>
                <a:latin typeface="Trebuchet MS" panose="020B0703020202090204" pitchFamily="34" charset="0"/>
              </a:rPr>
              <a:t> Culture as Intervention in Addictions </a:t>
            </a:r>
            <a:r>
              <a:rPr lang="fr-FR" sz="1000" dirty="0" err="1">
                <a:effectLst/>
                <a:latin typeface="Trebuchet MS" panose="020B0703020202090204" pitchFamily="34" charset="0"/>
              </a:rPr>
              <a:t>Treatment</a:t>
            </a:r>
            <a:r>
              <a:rPr lang="fr-FR" sz="1000" dirty="0">
                <a:effectLst/>
                <a:latin typeface="Trebuchet MS" panose="020B0703020202090204" pitchFamily="34" charset="0"/>
              </a:rPr>
              <a:t> Project-</a:t>
            </a:r>
            <a:r>
              <a:rPr lang="fr-FR" sz="1000" dirty="0" err="1">
                <a:effectLst/>
                <a:latin typeface="Trebuchet MS" panose="020B0703020202090204" pitchFamily="34" charset="0"/>
              </a:rPr>
              <a:t>University</a:t>
            </a:r>
            <a:r>
              <a:rPr lang="fr-FR" sz="1000" dirty="0">
                <a:effectLst/>
                <a:latin typeface="Trebuchet MS" panose="020B0703020202090204" pitchFamily="34" charset="0"/>
              </a:rPr>
              <a:t> of Saskatchewan (2014). Reference Guide. Bothwell, Ontario. </a:t>
            </a:r>
            <a:r>
              <a:rPr lang="fr-FR" sz="1000" dirty="0" err="1">
                <a:effectLst/>
                <a:latin typeface="Trebuchet MS" panose="020B0703020202090204" pitchFamily="34" charset="0"/>
              </a:rPr>
              <a:t>Retrieved</a:t>
            </a:r>
            <a:r>
              <a:rPr lang="fr-FR" sz="1000" dirty="0">
                <a:effectLst/>
                <a:latin typeface="Trebuchet MS" panose="020B0703020202090204" pitchFamily="34" charset="0"/>
              </a:rPr>
              <a:t> </a:t>
            </a:r>
            <a:r>
              <a:rPr lang="fr-FR" sz="1000" dirty="0" err="1">
                <a:effectLst/>
                <a:latin typeface="Trebuchet MS" panose="020B0703020202090204" pitchFamily="34" charset="0"/>
              </a:rPr>
              <a:t>from</a:t>
            </a:r>
            <a:endParaRPr lang="fr-FR" sz="1000" dirty="0">
              <a:effectLst/>
              <a:latin typeface="Trebuchet MS" panose="020B0703020202090204" pitchFamily="34" charset="0"/>
            </a:endParaRPr>
          </a:p>
          <a:p>
            <a:r>
              <a:rPr lang="fr-FR" sz="1000" dirty="0">
                <a:effectLst/>
                <a:latin typeface="Trebuchet MS" panose="020B0703020202090204" pitchFamily="34" charset="0"/>
                <a:hlinkClick r:id="rId3"/>
              </a:rPr>
              <a:t>https://cyfn.ca/wp-content/uploads/2016/10/Honouring-our-strengths-Culture-as-treatment-resource-guide.pdf</a:t>
            </a:r>
            <a:endParaRPr lang="fr-FR" sz="1000" dirty="0">
              <a:effectLst/>
              <a:latin typeface="Trebuchet MS" panose="020B0703020202090204" pitchFamily="34" charset="0"/>
            </a:endParaRPr>
          </a:p>
          <a:p>
            <a:endParaRPr lang="fr-FR" sz="1000" dirty="0">
              <a:effectLst/>
              <a:latin typeface="Trebuchet MS" panose="020B0703020202090204" pitchFamily="34" charset="0"/>
            </a:endParaRPr>
          </a:p>
          <a:p>
            <a:r>
              <a:rPr lang="fr-FR" sz="1000" dirty="0">
                <a:effectLst/>
                <a:latin typeface="Trebuchet MS" panose="020B0703020202090204" pitchFamily="34" charset="0"/>
              </a:rPr>
              <a:t>Hart, M. A. (1996). Sharing </a:t>
            </a:r>
            <a:r>
              <a:rPr lang="fr-FR" sz="1000" dirty="0" err="1">
                <a:effectLst/>
                <a:latin typeface="Trebuchet MS" panose="020B0703020202090204" pitchFamily="34" charset="0"/>
              </a:rPr>
              <a:t>circles</a:t>
            </a:r>
            <a:r>
              <a:rPr lang="fr-FR" sz="1000" dirty="0">
                <a:effectLst/>
                <a:latin typeface="Trebuchet MS" panose="020B0703020202090204" pitchFamily="34" charset="0"/>
              </a:rPr>
              <a:t>: </a:t>
            </a:r>
            <a:r>
              <a:rPr lang="fr-FR" sz="1000" dirty="0" err="1">
                <a:effectLst/>
                <a:latin typeface="Trebuchet MS" panose="020B0703020202090204" pitchFamily="34" charset="0"/>
              </a:rPr>
              <a:t>Utilizing</a:t>
            </a:r>
            <a:r>
              <a:rPr lang="fr-FR" sz="1000" dirty="0">
                <a:effectLst/>
                <a:latin typeface="Trebuchet MS" panose="020B0703020202090204" pitchFamily="34" charset="0"/>
              </a:rPr>
              <a:t> </a:t>
            </a:r>
            <a:r>
              <a:rPr lang="fr-FR" sz="1000" dirty="0" err="1">
                <a:effectLst/>
                <a:latin typeface="Trebuchet MS" panose="020B0703020202090204" pitchFamily="34" charset="0"/>
              </a:rPr>
              <a:t>traditional</a:t>
            </a:r>
            <a:r>
              <a:rPr lang="fr-FR" sz="1000" dirty="0">
                <a:effectLst/>
                <a:latin typeface="Trebuchet MS" panose="020B0703020202090204" pitchFamily="34" charset="0"/>
              </a:rPr>
              <a:t> practice </a:t>
            </a:r>
            <a:r>
              <a:rPr lang="fr-FR" sz="1000" dirty="0" err="1">
                <a:effectLst/>
                <a:latin typeface="Trebuchet MS" panose="020B0703020202090204" pitchFamily="34" charset="0"/>
              </a:rPr>
              <a:t>methods</a:t>
            </a:r>
            <a:r>
              <a:rPr lang="fr-FR" sz="1000" dirty="0">
                <a:effectLst/>
                <a:latin typeface="Trebuchet MS" panose="020B0703020202090204" pitchFamily="34" charset="0"/>
              </a:rPr>
              <a:t> for </a:t>
            </a:r>
            <a:r>
              <a:rPr lang="fr-FR" sz="1000" dirty="0" err="1">
                <a:effectLst/>
                <a:latin typeface="Trebuchet MS" panose="020B0703020202090204" pitchFamily="34" charset="0"/>
              </a:rPr>
              <a:t>teaching</a:t>
            </a:r>
            <a:r>
              <a:rPr lang="fr-FR" sz="1000" dirty="0">
                <a:effectLst/>
                <a:latin typeface="Trebuchet MS" panose="020B0703020202090204" pitchFamily="34" charset="0"/>
              </a:rPr>
              <a:t>, </a:t>
            </a:r>
            <a:r>
              <a:rPr lang="fr-FR" sz="1000" dirty="0" err="1">
                <a:effectLst/>
                <a:latin typeface="Trebuchet MS" panose="020B0703020202090204" pitchFamily="34" charset="0"/>
              </a:rPr>
              <a:t>helping</a:t>
            </a:r>
            <a:r>
              <a:rPr lang="fr-FR" sz="1000" dirty="0">
                <a:effectLst/>
                <a:latin typeface="Trebuchet MS" panose="020B0703020202090204" pitchFamily="34" charset="0"/>
              </a:rPr>
              <a:t>, and </a:t>
            </a:r>
            <a:r>
              <a:rPr lang="fr-FR" sz="1000" dirty="0" err="1">
                <a:effectLst/>
                <a:latin typeface="Trebuchet MS" panose="020B0703020202090204" pitchFamily="34" charset="0"/>
              </a:rPr>
              <a:t>supporting</a:t>
            </a:r>
            <a:r>
              <a:rPr lang="fr-FR" sz="1000" dirty="0">
                <a:effectLst/>
                <a:latin typeface="Trebuchet MS" panose="020B0703020202090204" pitchFamily="34" charset="0"/>
              </a:rPr>
              <a:t>. In S. </a:t>
            </a:r>
            <a:r>
              <a:rPr lang="fr-FR" sz="1000" dirty="0" err="1">
                <a:effectLst/>
                <a:latin typeface="Trebuchet MS" panose="020B0703020202090204" pitchFamily="34" charset="0"/>
              </a:rPr>
              <a:t>O’Meara</a:t>
            </a:r>
            <a:r>
              <a:rPr lang="fr-FR" sz="1000" dirty="0">
                <a:effectLst/>
                <a:latin typeface="Trebuchet MS" panose="020B0703020202090204" pitchFamily="34" charset="0"/>
              </a:rPr>
              <a:t> and D. A. West (</a:t>
            </a:r>
            <a:r>
              <a:rPr lang="fr-FR" sz="1000" dirty="0" err="1">
                <a:effectLst/>
                <a:latin typeface="Trebuchet MS" panose="020B0703020202090204" pitchFamily="34" charset="0"/>
              </a:rPr>
              <a:t>Eds</a:t>
            </a:r>
            <a:r>
              <a:rPr lang="fr-FR" sz="1000" dirty="0">
                <a:effectLst/>
                <a:latin typeface="Trebuchet MS" panose="020B0703020202090204" pitchFamily="34" charset="0"/>
              </a:rPr>
              <a:t>.), </a:t>
            </a:r>
            <a:r>
              <a:rPr lang="fr-FR" sz="1000" i="1" dirty="0" err="1">
                <a:effectLst/>
                <a:latin typeface="Trebuchet MS" panose="020B0703020202090204" pitchFamily="34" charset="0"/>
              </a:rPr>
              <a:t>From</a:t>
            </a:r>
            <a:r>
              <a:rPr lang="fr-FR" sz="1000" i="1" dirty="0">
                <a:effectLst/>
                <a:latin typeface="Trebuchet MS" panose="020B0703020202090204" pitchFamily="34" charset="0"/>
              </a:rPr>
              <a:t> </a:t>
            </a:r>
            <a:r>
              <a:rPr lang="fr-FR" sz="1000" i="1" dirty="0" err="1">
                <a:effectLst/>
                <a:latin typeface="Trebuchet MS" panose="020B0703020202090204" pitchFamily="34" charset="0"/>
              </a:rPr>
              <a:t>our</a:t>
            </a:r>
            <a:r>
              <a:rPr lang="fr-FR" sz="1000" i="1" dirty="0">
                <a:effectLst/>
                <a:latin typeface="Trebuchet MS" panose="020B0703020202090204" pitchFamily="34" charset="0"/>
              </a:rPr>
              <a:t> </a:t>
            </a:r>
            <a:r>
              <a:rPr lang="fr-FR" sz="1000" i="1" dirty="0" err="1">
                <a:effectLst/>
                <a:latin typeface="Trebuchet MS" panose="020B0703020202090204" pitchFamily="34" charset="0"/>
              </a:rPr>
              <a:t>eyes</a:t>
            </a:r>
            <a:r>
              <a:rPr lang="fr-FR" sz="1000" i="1" dirty="0">
                <a:effectLst/>
                <a:latin typeface="Trebuchet MS" panose="020B0703020202090204" pitchFamily="34" charset="0"/>
              </a:rPr>
              <a:t>: Learning </a:t>
            </a:r>
            <a:r>
              <a:rPr lang="fr-FR" sz="1000" i="1" dirty="0" err="1">
                <a:effectLst/>
                <a:latin typeface="Trebuchet MS" panose="020B0703020202090204" pitchFamily="34" charset="0"/>
              </a:rPr>
              <a:t>from</a:t>
            </a:r>
            <a:r>
              <a:rPr lang="fr-FR" sz="1000" i="1" dirty="0">
                <a:effectLst/>
                <a:latin typeface="Trebuchet MS" panose="020B0703020202090204" pitchFamily="34" charset="0"/>
              </a:rPr>
              <a:t> </a:t>
            </a:r>
            <a:r>
              <a:rPr lang="fr-FR" sz="1000" i="1" dirty="0" err="1">
                <a:effectLst/>
                <a:latin typeface="Trebuchet MS" panose="020B0703020202090204" pitchFamily="34" charset="0"/>
              </a:rPr>
              <a:t>Indigenous</a:t>
            </a:r>
            <a:r>
              <a:rPr lang="fr-FR" sz="1000" i="1" dirty="0">
                <a:effectLst/>
                <a:latin typeface="Trebuchet MS" panose="020B0703020202090204" pitchFamily="34" charset="0"/>
              </a:rPr>
              <a:t> Peoples (pp. 59-79). Garamond </a:t>
            </a:r>
            <a:r>
              <a:rPr lang="fr-FR" sz="1000" i="1" dirty="0" err="1">
                <a:effectLst/>
                <a:latin typeface="Trebuchet MS" panose="020B0703020202090204" pitchFamily="34" charset="0"/>
              </a:rPr>
              <a:t>Press</a:t>
            </a:r>
            <a:r>
              <a:rPr lang="fr-FR" sz="1000" i="1" dirty="0">
                <a:effectLst/>
                <a:latin typeface="Trebuchet MS" panose="020B0703020202090204" pitchFamily="34" charset="0"/>
              </a:rPr>
              <a:t>.</a:t>
            </a:r>
          </a:p>
          <a:p>
            <a:endParaRPr lang="fr-FR" sz="1000" dirty="0">
              <a:effectLst/>
              <a:latin typeface="Trebuchet MS" panose="020B0703020202090204" pitchFamily="34" charset="0"/>
            </a:endParaRPr>
          </a:p>
          <a:p>
            <a:r>
              <a:rPr lang="fr-FR" sz="1000" dirty="0">
                <a:effectLst/>
                <a:latin typeface="Trebuchet MS" panose="020B0703020202090204" pitchFamily="34" charset="0"/>
              </a:rPr>
              <a:t>Hart, M. A. (2002). </a:t>
            </a:r>
            <a:r>
              <a:rPr lang="fr-FR" sz="1000" dirty="0" err="1">
                <a:effectLst/>
                <a:latin typeface="Trebuchet MS" panose="020B0703020202090204" pitchFamily="34" charset="0"/>
              </a:rPr>
              <a:t>Seeking</a:t>
            </a:r>
            <a:r>
              <a:rPr lang="fr-FR" sz="1000" dirty="0">
                <a:effectLst/>
                <a:latin typeface="Trebuchet MS" panose="020B0703020202090204" pitchFamily="34" charset="0"/>
              </a:rPr>
              <a:t> </a:t>
            </a:r>
            <a:r>
              <a:rPr lang="fr-FR" sz="1000" dirty="0" err="1">
                <a:effectLst/>
                <a:latin typeface="Trebuchet MS" panose="020B0703020202090204" pitchFamily="34" charset="0"/>
              </a:rPr>
              <a:t>Mino-Pimatisiwin</a:t>
            </a:r>
            <a:r>
              <a:rPr lang="fr-FR" sz="1000" dirty="0">
                <a:effectLst/>
                <a:latin typeface="Trebuchet MS" panose="020B0703020202090204" pitchFamily="34" charset="0"/>
              </a:rPr>
              <a:t>: </a:t>
            </a:r>
            <a:r>
              <a:rPr lang="fr-FR" sz="1000" i="1" dirty="0">
                <a:effectLst/>
                <a:latin typeface="Trebuchet MS" panose="020B0703020202090204" pitchFamily="34" charset="0"/>
              </a:rPr>
              <a:t>An </a:t>
            </a:r>
            <a:r>
              <a:rPr lang="fr-FR" sz="1000" i="1" dirty="0" err="1">
                <a:effectLst/>
                <a:latin typeface="Trebuchet MS" panose="020B0703020202090204" pitchFamily="34" charset="0"/>
              </a:rPr>
              <a:t>Aboriginal</a:t>
            </a:r>
            <a:r>
              <a:rPr lang="fr-FR" sz="1000" i="1" dirty="0">
                <a:effectLst/>
                <a:latin typeface="Trebuchet MS" panose="020B0703020202090204" pitchFamily="34" charset="0"/>
              </a:rPr>
              <a:t> </a:t>
            </a:r>
            <a:r>
              <a:rPr lang="fr-FR" sz="1000" i="1" dirty="0" err="1">
                <a:effectLst/>
                <a:latin typeface="Trebuchet MS" panose="020B0703020202090204" pitchFamily="34" charset="0"/>
              </a:rPr>
              <a:t>approach</a:t>
            </a:r>
            <a:r>
              <a:rPr lang="fr-FR" sz="1000" i="1" dirty="0">
                <a:effectLst/>
                <a:latin typeface="Trebuchet MS" panose="020B0703020202090204" pitchFamily="34" charset="0"/>
              </a:rPr>
              <a:t> to </a:t>
            </a:r>
            <a:r>
              <a:rPr lang="fr-FR" sz="1000" i="1" dirty="0" err="1">
                <a:effectLst/>
                <a:latin typeface="Trebuchet MS" panose="020B0703020202090204" pitchFamily="34" charset="0"/>
              </a:rPr>
              <a:t>helping</a:t>
            </a:r>
            <a:r>
              <a:rPr lang="fr-FR" sz="1000" i="1" dirty="0">
                <a:effectLst/>
                <a:latin typeface="Trebuchet MS" panose="020B0703020202090204" pitchFamily="34" charset="0"/>
              </a:rPr>
              <a:t>. </a:t>
            </a:r>
            <a:r>
              <a:rPr lang="fr-FR" sz="1000" i="1" dirty="0" err="1">
                <a:effectLst/>
                <a:latin typeface="Trebuchet MS" panose="020B0703020202090204" pitchFamily="34" charset="0"/>
              </a:rPr>
              <a:t>Fernwood</a:t>
            </a:r>
            <a:r>
              <a:rPr lang="fr-FR" sz="1000" i="1" dirty="0">
                <a:effectLst/>
                <a:latin typeface="Trebuchet MS" panose="020B0703020202090204" pitchFamily="34" charset="0"/>
              </a:rPr>
              <a:t> </a:t>
            </a:r>
            <a:r>
              <a:rPr lang="fr-FR" sz="1000" i="1" dirty="0" err="1">
                <a:effectLst/>
                <a:latin typeface="Trebuchet MS" panose="020B0703020202090204" pitchFamily="34" charset="0"/>
              </a:rPr>
              <a:t>Publishing</a:t>
            </a:r>
            <a:r>
              <a:rPr lang="fr-FR" sz="1000" i="1" dirty="0">
                <a:effectLst/>
                <a:latin typeface="Trebuchet MS" panose="020B0703020202090204" pitchFamily="34" charset="0"/>
              </a:rPr>
              <a:t>.</a:t>
            </a:r>
          </a:p>
          <a:p>
            <a:endParaRPr lang="fr-FR" sz="1000" dirty="0">
              <a:effectLst/>
              <a:latin typeface="Trebuchet MS" panose="020B0703020202090204" pitchFamily="34" charset="0"/>
            </a:endParaRPr>
          </a:p>
          <a:p>
            <a:r>
              <a:rPr lang="fr-FR" sz="1000" dirty="0">
                <a:effectLst/>
                <a:latin typeface="Trebuchet MS" panose="020B0703020202090204" pitchFamily="34" charset="0"/>
              </a:rPr>
              <a:t>Hart, M. (2007). </a:t>
            </a:r>
            <a:r>
              <a:rPr lang="fr-FR" sz="1000" dirty="0" err="1">
                <a:effectLst/>
                <a:latin typeface="Trebuchet MS" panose="020B0703020202090204" pitchFamily="34" charset="0"/>
              </a:rPr>
              <a:t>Indigenous</a:t>
            </a:r>
            <a:r>
              <a:rPr lang="fr-FR" sz="1000" dirty="0">
                <a:effectLst/>
                <a:latin typeface="Trebuchet MS" panose="020B0703020202090204" pitchFamily="34" charset="0"/>
              </a:rPr>
              <a:t> </a:t>
            </a:r>
            <a:r>
              <a:rPr lang="fr-FR" sz="1000" dirty="0" err="1">
                <a:effectLst/>
                <a:latin typeface="Trebuchet MS" panose="020B0703020202090204" pitchFamily="34" charset="0"/>
              </a:rPr>
              <a:t>knowledge</a:t>
            </a:r>
            <a:r>
              <a:rPr lang="fr-FR" sz="1000" dirty="0">
                <a:effectLst/>
                <a:latin typeface="Trebuchet MS" panose="020B0703020202090204" pitchFamily="34" charset="0"/>
              </a:rPr>
              <a:t> and </a:t>
            </a:r>
            <a:r>
              <a:rPr lang="fr-FR" sz="1000" dirty="0" err="1">
                <a:effectLst/>
                <a:latin typeface="Trebuchet MS" panose="020B0703020202090204" pitchFamily="34" charset="0"/>
              </a:rPr>
              <a:t>research</a:t>
            </a:r>
            <a:r>
              <a:rPr lang="fr-FR" sz="1000" dirty="0">
                <a:effectLst/>
                <a:latin typeface="Trebuchet MS" panose="020B0703020202090204" pitchFamily="34" charset="0"/>
              </a:rPr>
              <a:t>: The </a:t>
            </a:r>
            <a:r>
              <a:rPr lang="fr-FR" sz="1000" dirty="0" err="1">
                <a:effectLst/>
                <a:latin typeface="Trebuchet MS" panose="020B0703020202090204" pitchFamily="34" charset="0"/>
              </a:rPr>
              <a:t>míkiwáhp</a:t>
            </a:r>
            <a:r>
              <a:rPr lang="fr-FR" sz="1000" dirty="0">
                <a:effectLst/>
                <a:latin typeface="Trebuchet MS" panose="020B0703020202090204" pitchFamily="34" charset="0"/>
              </a:rPr>
              <a:t> as a </a:t>
            </a:r>
            <a:r>
              <a:rPr lang="fr-FR" sz="1000" dirty="0" err="1">
                <a:effectLst/>
                <a:latin typeface="Trebuchet MS" panose="020B0703020202090204" pitchFamily="34" charset="0"/>
              </a:rPr>
              <a:t>symbol</a:t>
            </a:r>
            <a:r>
              <a:rPr lang="fr-FR" sz="1000" dirty="0">
                <a:effectLst/>
                <a:latin typeface="Trebuchet MS" panose="020B0703020202090204" pitchFamily="34" charset="0"/>
              </a:rPr>
              <a:t> for </a:t>
            </a:r>
            <a:r>
              <a:rPr lang="fr-FR" sz="1000" dirty="0" err="1">
                <a:effectLst/>
                <a:latin typeface="Trebuchet MS" panose="020B0703020202090204" pitchFamily="34" charset="0"/>
              </a:rPr>
              <a:t>reclaiming</a:t>
            </a:r>
            <a:r>
              <a:rPr lang="fr-FR" sz="1000" dirty="0">
                <a:effectLst/>
                <a:latin typeface="Trebuchet MS" panose="020B0703020202090204" pitchFamily="34" charset="0"/>
              </a:rPr>
              <a:t> </a:t>
            </a:r>
            <a:r>
              <a:rPr lang="fr-FR" sz="1000" dirty="0" err="1">
                <a:effectLst/>
                <a:latin typeface="Trebuchet MS" panose="020B0703020202090204" pitchFamily="34" charset="0"/>
              </a:rPr>
              <a:t>our</a:t>
            </a:r>
            <a:r>
              <a:rPr lang="fr-FR" sz="1000" dirty="0">
                <a:effectLst/>
                <a:latin typeface="Trebuchet MS" panose="020B0703020202090204" pitchFamily="34" charset="0"/>
              </a:rPr>
              <a:t> </a:t>
            </a:r>
            <a:r>
              <a:rPr lang="fr-FR" sz="1000" dirty="0" err="1">
                <a:effectLst/>
                <a:latin typeface="Trebuchet MS" panose="020B0703020202090204" pitchFamily="34" charset="0"/>
              </a:rPr>
              <a:t>knowledge</a:t>
            </a:r>
            <a:r>
              <a:rPr lang="fr-FR" sz="1000" dirty="0">
                <a:effectLst/>
                <a:latin typeface="Trebuchet MS" panose="020B0703020202090204" pitchFamily="34" charset="0"/>
              </a:rPr>
              <a:t> and </a:t>
            </a:r>
            <a:r>
              <a:rPr lang="fr-FR" sz="1000" dirty="0" err="1">
                <a:effectLst/>
                <a:latin typeface="Trebuchet MS" panose="020B0703020202090204" pitchFamily="34" charset="0"/>
              </a:rPr>
              <a:t>ways</a:t>
            </a:r>
            <a:r>
              <a:rPr lang="fr-FR" sz="1000" dirty="0">
                <a:effectLst/>
                <a:latin typeface="Trebuchet MS" panose="020B0703020202090204" pitchFamily="34" charset="0"/>
              </a:rPr>
              <a:t> of </a:t>
            </a:r>
            <a:r>
              <a:rPr lang="fr-FR" sz="1000" dirty="0" err="1">
                <a:effectLst/>
                <a:latin typeface="Trebuchet MS" panose="020B0703020202090204" pitchFamily="34" charset="0"/>
              </a:rPr>
              <a:t>knowing</a:t>
            </a:r>
            <a:r>
              <a:rPr lang="fr-FR" sz="1000" dirty="0">
                <a:effectLst/>
                <a:latin typeface="Trebuchet MS" panose="020B0703020202090204" pitchFamily="34" charset="0"/>
              </a:rPr>
              <a:t>. </a:t>
            </a:r>
            <a:r>
              <a:rPr lang="fr-FR" sz="1000" i="1" dirty="0">
                <a:effectLst/>
                <a:latin typeface="Trebuchet MS" panose="020B0703020202090204" pitchFamily="34" charset="0"/>
              </a:rPr>
              <a:t>First Peoples Child &amp; Family </a:t>
            </a:r>
            <a:r>
              <a:rPr lang="fr-FR" sz="1000" i="1" dirty="0" err="1">
                <a:effectLst/>
                <a:latin typeface="Trebuchet MS" panose="020B0703020202090204" pitchFamily="34" charset="0"/>
              </a:rPr>
              <a:t>Review</a:t>
            </a:r>
            <a:r>
              <a:rPr lang="fr-FR" sz="1000" dirty="0">
                <a:effectLst/>
                <a:latin typeface="Trebuchet MS" panose="020B0703020202090204" pitchFamily="34" charset="0"/>
              </a:rPr>
              <a:t>, 3(1), 83-90. </a:t>
            </a:r>
            <a:r>
              <a:rPr lang="fr-FR" sz="1000" dirty="0">
                <a:effectLst/>
                <a:latin typeface="Trebuchet MS" panose="020B0703020202090204" pitchFamily="34" charset="0"/>
                <a:hlinkClick r:id="rId4"/>
              </a:rPr>
              <a:t>https://doi.org/10.7202/1069528ar</a:t>
            </a:r>
            <a:endParaRPr lang="fr-FR" sz="1000" dirty="0">
              <a:effectLst/>
              <a:latin typeface="Trebuchet MS" panose="020B0703020202090204" pitchFamily="34" charset="0"/>
            </a:endParaRPr>
          </a:p>
          <a:p>
            <a:endParaRPr lang="fr-FR" sz="1000" dirty="0">
              <a:effectLst/>
              <a:latin typeface="Trebuchet MS" panose="020B0703020202090204" pitchFamily="34" charset="0"/>
            </a:endParaRPr>
          </a:p>
          <a:p>
            <a:r>
              <a:rPr lang="fr-FR" sz="1000" dirty="0" err="1">
                <a:effectLst/>
                <a:latin typeface="Trebuchet MS" panose="020B0703020202090204" pitchFamily="34" charset="0"/>
              </a:rPr>
              <a:t>Kovach</a:t>
            </a:r>
            <a:r>
              <a:rPr lang="fr-FR" sz="1000" dirty="0">
                <a:effectLst/>
                <a:latin typeface="Trebuchet MS" panose="020B0703020202090204" pitchFamily="34" charset="0"/>
              </a:rPr>
              <a:t>, M. (2009). </a:t>
            </a:r>
            <a:r>
              <a:rPr lang="fr-FR" sz="1000" i="1" dirty="0" err="1">
                <a:effectLst/>
                <a:latin typeface="Trebuchet MS" panose="020B0703020202090204" pitchFamily="34" charset="0"/>
              </a:rPr>
              <a:t>Indigenous</a:t>
            </a:r>
            <a:r>
              <a:rPr lang="fr-FR" sz="1000" i="1" dirty="0">
                <a:effectLst/>
                <a:latin typeface="Trebuchet MS" panose="020B0703020202090204" pitchFamily="34" charset="0"/>
              </a:rPr>
              <a:t> </a:t>
            </a:r>
            <a:r>
              <a:rPr lang="fr-FR" sz="1000" i="1" dirty="0" err="1">
                <a:effectLst/>
                <a:latin typeface="Trebuchet MS" panose="020B0703020202090204" pitchFamily="34" charset="0"/>
              </a:rPr>
              <a:t>methodologies</a:t>
            </a:r>
            <a:r>
              <a:rPr lang="fr-FR" sz="1000" i="1" dirty="0">
                <a:effectLst/>
                <a:latin typeface="Trebuchet MS" panose="020B0703020202090204" pitchFamily="34" charset="0"/>
              </a:rPr>
              <a:t>: </a:t>
            </a:r>
            <a:r>
              <a:rPr lang="fr-FR" sz="1000" i="1" dirty="0" err="1">
                <a:effectLst/>
                <a:latin typeface="Trebuchet MS" panose="020B0703020202090204" pitchFamily="34" charset="0"/>
              </a:rPr>
              <a:t>Characteristics</a:t>
            </a:r>
            <a:r>
              <a:rPr lang="fr-FR" sz="1000" i="1" dirty="0">
                <a:effectLst/>
                <a:latin typeface="Trebuchet MS" panose="020B0703020202090204" pitchFamily="34" charset="0"/>
              </a:rPr>
              <a:t>, conversations, and </a:t>
            </a:r>
            <a:r>
              <a:rPr lang="fr-FR" sz="1000" i="1" dirty="0" err="1">
                <a:effectLst/>
                <a:latin typeface="Trebuchet MS" panose="020B0703020202090204" pitchFamily="34" charset="0"/>
              </a:rPr>
              <a:t>contexts</a:t>
            </a:r>
            <a:r>
              <a:rPr lang="fr-FR" sz="1000" dirty="0">
                <a:effectLst/>
                <a:latin typeface="Trebuchet MS" panose="020B0703020202090204" pitchFamily="34" charset="0"/>
              </a:rPr>
              <a:t>. </a:t>
            </a:r>
            <a:r>
              <a:rPr lang="fr-FR" sz="1000" dirty="0" err="1">
                <a:effectLst/>
                <a:latin typeface="Trebuchet MS" panose="020B0703020202090204" pitchFamily="34" charset="0"/>
              </a:rPr>
              <a:t>University</a:t>
            </a:r>
            <a:r>
              <a:rPr lang="fr-FR" sz="1000" dirty="0">
                <a:effectLst/>
                <a:latin typeface="Trebuchet MS" panose="020B0703020202090204" pitchFamily="34" charset="0"/>
              </a:rPr>
              <a:t> of Toronto </a:t>
            </a:r>
            <a:r>
              <a:rPr lang="fr-FR" sz="1000" dirty="0" err="1">
                <a:effectLst/>
                <a:latin typeface="Trebuchet MS" panose="020B0703020202090204" pitchFamily="34" charset="0"/>
              </a:rPr>
              <a:t>Press</a:t>
            </a:r>
            <a:r>
              <a:rPr lang="fr-FR" sz="1000" dirty="0">
                <a:effectLst/>
                <a:latin typeface="Trebuchet MS" panose="020B0703020202090204" pitchFamily="34" charset="0"/>
              </a:rPr>
              <a:t>.</a:t>
            </a:r>
          </a:p>
          <a:p>
            <a:endParaRPr lang="fr-FR" sz="1000" dirty="0">
              <a:effectLst/>
              <a:latin typeface="Trebuchet MS" panose="020B0703020202090204" pitchFamily="34" charset="0"/>
            </a:endParaRPr>
          </a:p>
          <a:p>
            <a:r>
              <a:rPr lang="fr-FR" sz="1000" dirty="0">
                <a:effectLst/>
                <a:latin typeface="Trebuchet MS" panose="020B0703020202090204" pitchFamily="34" charset="0"/>
              </a:rPr>
              <a:t>Wilson, S. (2001). </a:t>
            </a:r>
            <a:r>
              <a:rPr lang="fr-FR" sz="1000" dirty="0" err="1">
                <a:effectLst/>
                <a:latin typeface="Trebuchet MS" panose="020B0703020202090204" pitchFamily="34" charset="0"/>
              </a:rPr>
              <a:t>What</a:t>
            </a:r>
            <a:r>
              <a:rPr lang="fr-FR" sz="1000" dirty="0">
                <a:effectLst/>
                <a:latin typeface="Trebuchet MS" panose="020B0703020202090204" pitchFamily="34" charset="0"/>
              </a:rPr>
              <a:t> </a:t>
            </a:r>
            <a:r>
              <a:rPr lang="fr-FR" sz="1000" dirty="0" err="1">
                <a:effectLst/>
                <a:latin typeface="Trebuchet MS" panose="020B0703020202090204" pitchFamily="34" charset="0"/>
              </a:rPr>
              <a:t>is</a:t>
            </a:r>
            <a:r>
              <a:rPr lang="fr-FR" sz="1000" dirty="0">
                <a:effectLst/>
                <a:latin typeface="Trebuchet MS" panose="020B0703020202090204" pitchFamily="34" charset="0"/>
              </a:rPr>
              <a:t> in </a:t>
            </a:r>
            <a:r>
              <a:rPr lang="fr-FR" sz="1000" dirty="0" err="1">
                <a:effectLst/>
                <a:latin typeface="Trebuchet MS" panose="020B0703020202090204" pitchFamily="34" charset="0"/>
              </a:rPr>
              <a:t>Indigenous</a:t>
            </a:r>
            <a:r>
              <a:rPr lang="fr-FR" sz="1000" dirty="0">
                <a:effectLst/>
                <a:latin typeface="Trebuchet MS" panose="020B0703020202090204" pitchFamily="34" charset="0"/>
              </a:rPr>
              <a:t> </a:t>
            </a:r>
            <a:r>
              <a:rPr lang="fr-FR" sz="1000" dirty="0" err="1">
                <a:effectLst/>
                <a:latin typeface="Trebuchet MS" panose="020B0703020202090204" pitchFamily="34" charset="0"/>
              </a:rPr>
              <a:t>research</a:t>
            </a:r>
            <a:r>
              <a:rPr lang="fr-FR" sz="1000" dirty="0">
                <a:effectLst/>
                <a:latin typeface="Trebuchet MS" panose="020B0703020202090204" pitchFamily="34" charset="0"/>
              </a:rPr>
              <a:t> </a:t>
            </a:r>
            <a:r>
              <a:rPr lang="fr-FR" sz="1000" dirty="0" err="1">
                <a:effectLst/>
                <a:latin typeface="Trebuchet MS" panose="020B0703020202090204" pitchFamily="34" charset="0"/>
              </a:rPr>
              <a:t>methodology</a:t>
            </a:r>
            <a:r>
              <a:rPr lang="fr-FR" sz="1000" dirty="0">
                <a:effectLst/>
                <a:latin typeface="Trebuchet MS" panose="020B0703020202090204" pitchFamily="34" charset="0"/>
              </a:rPr>
              <a:t>? </a:t>
            </a:r>
            <a:r>
              <a:rPr lang="fr-FR" sz="1000" i="1" dirty="0">
                <a:effectLst/>
                <a:latin typeface="Trebuchet MS" panose="020B0703020202090204" pitchFamily="34" charset="0"/>
              </a:rPr>
              <a:t>Canadian Journal of Native Education</a:t>
            </a:r>
            <a:r>
              <a:rPr lang="fr-FR" sz="1000" dirty="0">
                <a:effectLst/>
                <a:latin typeface="Trebuchet MS" panose="020B0703020202090204" pitchFamily="34" charset="0"/>
              </a:rPr>
              <a:t>, 25(2), 175-179.</a:t>
            </a:r>
          </a:p>
          <a:p>
            <a:endParaRPr lang="fr-FR" sz="1000" dirty="0">
              <a:effectLst/>
              <a:latin typeface="Trebuchet MS" panose="020B0703020202090204" pitchFamily="34" charset="0"/>
            </a:endParaRPr>
          </a:p>
          <a:p>
            <a:r>
              <a:rPr lang="fr-FR" sz="1000" dirty="0">
                <a:effectLst/>
                <a:latin typeface="Trebuchet MS" panose="020B0703020202090204" pitchFamily="34" charset="0"/>
              </a:rPr>
              <a:t>Wilson, S. (2008). </a:t>
            </a:r>
            <a:r>
              <a:rPr lang="fr-FR" sz="1000" i="1" dirty="0" err="1">
                <a:effectLst/>
                <a:latin typeface="Trebuchet MS" panose="020B0703020202090204" pitchFamily="34" charset="0"/>
              </a:rPr>
              <a:t>Research</a:t>
            </a:r>
            <a:r>
              <a:rPr lang="fr-FR" sz="1000" i="1" dirty="0">
                <a:effectLst/>
                <a:latin typeface="Trebuchet MS" panose="020B0703020202090204" pitchFamily="34" charset="0"/>
              </a:rPr>
              <a:t> </a:t>
            </a:r>
            <a:r>
              <a:rPr lang="fr-FR" sz="1000" i="1" dirty="0" err="1">
                <a:effectLst/>
                <a:latin typeface="Trebuchet MS" panose="020B0703020202090204" pitchFamily="34" charset="0"/>
              </a:rPr>
              <a:t>is</a:t>
            </a:r>
            <a:r>
              <a:rPr lang="fr-FR" sz="1000" i="1" dirty="0">
                <a:effectLst/>
                <a:latin typeface="Trebuchet MS" panose="020B0703020202090204" pitchFamily="34" charset="0"/>
              </a:rPr>
              <a:t> </a:t>
            </a:r>
            <a:r>
              <a:rPr lang="fr-FR" sz="1000" i="1" dirty="0" err="1">
                <a:effectLst/>
                <a:latin typeface="Trebuchet MS" panose="020B0703020202090204" pitchFamily="34" charset="0"/>
              </a:rPr>
              <a:t>Ceremony</a:t>
            </a:r>
            <a:r>
              <a:rPr lang="fr-FR" sz="1000" i="1" dirty="0">
                <a:effectLst/>
                <a:latin typeface="Trebuchet MS" panose="020B0703020202090204" pitchFamily="34" charset="0"/>
              </a:rPr>
              <a:t>: </a:t>
            </a:r>
            <a:r>
              <a:rPr lang="fr-FR" sz="1000" i="1" dirty="0" err="1">
                <a:effectLst/>
                <a:latin typeface="Trebuchet MS" panose="020B0703020202090204" pitchFamily="34" charset="0"/>
              </a:rPr>
              <a:t>Indigenous</a:t>
            </a:r>
            <a:r>
              <a:rPr lang="fr-FR" sz="1000" i="1" dirty="0">
                <a:effectLst/>
                <a:latin typeface="Trebuchet MS" panose="020B0703020202090204" pitchFamily="34" charset="0"/>
              </a:rPr>
              <a:t> </a:t>
            </a:r>
            <a:r>
              <a:rPr lang="fr-FR" sz="1000" i="1" dirty="0" err="1">
                <a:effectLst/>
                <a:latin typeface="Trebuchet MS" panose="020B0703020202090204" pitchFamily="34" charset="0"/>
              </a:rPr>
              <a:t>research</a:t>
            </a:r>
            <a:r>
              <a:rPr lang="fr-FR" sz="1000" i="1" dirty="0">
                <a:effectLst/>
                <a:latin typeface="Trebuchet MS" panose="020B0703020202090204" pitchFamily="34" charset="0"/>
              </a:rPr>
              <a:t> </a:t>
            </a:r>
            <a:r>
              <a:rPr lang="fr-FR" sz="1000" i="1" dirty="0" err="1">
                <a:effectLst/>
                <a:latin typeface="Trebuchet MS" panose="020B0703020202090204" pitchFamily="34" charset="0"/>
              </a:rPr>
              <a:t>methods</a:t>
            </a:r>
            <a:r>
              <a:rPr lang="fr-FR" sz="1000" dirty="0">
                <a:effectLst/>
                <a:latin typeface="Trebuchet MS" panose="020B0703020202090204" pitchFamily="34" charset="0"/>
              </a:rPr>
              <a:t>. </a:t>
            </a:r>
            <a:r>
              <a:rPr lang="fr-FR" sz="1000" dirty="0" err="1">
                <a:effectLst/>
                <a:latin typeface="Trebuchet MS" panose="020B0703020202090204" pitchFamily="34" charset="0"/>
              </a:rPr>
              <a:t>Fernwood</a:t>
            </a:r>
            <a:r>
              <a:rPr lang="fr-FR" sz="1000" dirty="0">
                <a:effectLst/>
                <a:latin typeface="Trebuchet MS" panose="020B0703020202090204" pitchFamily="34" charset="0"/>
              </a:rPr>
              <a:t> </a:t>
            </a:r>
            <a:r>
              <a:rPr lang="fr-FR" sz="1000" dirty="0" err="1">
                <a:effectLst/>
                <a:latin typeface="Trebuchet MS" panose="020B0703020202090204" pitchFamily="34" charset="0"/>
              </a:rPr>
              <a:t>Publishing</a:t>
            </a:r>
            <a:endParaRPr lang="fr-FR" sz="1000" dirty="0">
              <a:effectLst/>
              <a:latin typeface="Trebuchet MS" panose="020B0703020202090204" pitchFamily="34" charset="0"/>
            </a:endParaRPr>
          </a:p>
          <a:p>
            <a:pPr marL="12700">
              <a:lnSpc>
                <a:spcPct val="100000"/>
              </a:lnSpc>
              <a:spcBef>
                <a:spcPts val="90"/>
              </a:spcBef>
            </a:pPr>
            <a:endParaRPr sz="850" dirty="0">
              <a:latin typeface="Microsoft Sans Serif"/>
              <a:cs typeface="Microsoft Sans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670810" y="2286000"/>
            <a:ext cx="6850380" cy="3686672"/>
            <a:chOff x="2122169" y="2788042"/>
            <a:chExt cx="6850380" cy="3686672"/>
          </a:xfrm>
        </p:grpSpPr>
        <p:sp>
          <p:nvSpPr>
            <p:cNvPr id="4" name="object 4"/>
            <p:cNvSpPr/>
            <p:nvPr/>
          </p:nvSpPr>
          <p:spPr>
            <a:xfrm>
              <a:off x="2359913" y="3024378"/>
              <a:ext cx="5468620" cy="2798445"/>
            </a:xfrm>
            <a:custGeom>
              <a:avLst/>
              <a:gdLst/>
              <a:ahLst/>
              <a:cxnLst/>
              <a:rect l="l" t="t" r="r" b="b"/>
              <a:pathLst>
                <a:path w="5468620" h="2798445">
                  <a:moveTo>
                    <a:pt x="0" y="0"/>
                  </a:moveTo>
                  <a:lnTo>
                    <a:pt x="5468112" y="2798064"/>
                  </a:lnTo>
                </a:path>
              </a:pathLst>
            </a:custGeom>
            <a:ln w="50292">
              <a:solidFill>
                <a:srgbClr val="3EADB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2686969" y="2788042"/>
              <a:ext cx="1279994" cy="784800"/>
            </a:xfrm>
            <a:prstGeom prst="rect">
              <a:avLst/>
            </a:prstGeom>
          </p:spPr>
        </p:pic>
        <p:sp>
          <p:nvSpPr>
            <p:cNvPr id="6" name="object 6"/>
            <p:cNvSpPr/>
            <p:nvPr/>
          </p:nvSpPr>
          <p:spPr>
            <a:xfrm>
              <a:off x="2122169" y="4322826"/>
              <a:ext cx="6434455" cy="725170"/>
            </a:xfrm>
            <a:custGeom>
              <a:avLst/>
              <a:gdLst/>
              <a:ahLst/>
              <a:cxnLst/>
              <a:rect l="l" t="t" r="r" b="b"/>
              <a:pathLst>
                <a:path w="6434455" h="725170">
                  <a:moveTo>
                    <a:pt x="0" y="0"/>
                  </a:moveTo>
                  <a:lnTo>
                    <a:pt x="6434328" y="725043"/>
                  </a:lnTo>
                </a:path>
              </a:pathLst>
            </a:custGeom>
            <a:ln w="50292">
              <a:solidFill>
                <a:srgbClr val="9165A7"/>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209800" y="4057448"/>
              <a:ext cx="733082" cy="226800"/>
            </a:xfrm>
            <a:prstGeom prst="rect">
              <a:avLst/>
            </a:prstGeom>
          </p:spPr>
        </p:pic>
        <p:sp>
          <p:nvSpPr>
            <p:cNvPr id="8" name="object 8"/>
            <p:cNvSpPr/>
            <p:nvPr/>
          </p:nvSpPr>
          <p:spPr>
            <a:xfrm>
              <a:off x="3402329" y="3472439"/>
              <a:ext cx="5570220" cy="2122805"/>
            </a:xfrm>
            <a:custGeom>
              <a:avLst/>
              <a:gdLst/>
              <a:ahLst/>
              <a:cxnLst/>
              <a:rect l="l" t="t" r="r" b="b"/>
              <a:pathLst>
                <a:path w="5570220" h="2122804">
                  <a:moveTo>
                    <a:pt x="0" y="2122385"/>
                  </a:moveTo>
                  <a:lnTo>
                    <a:pt x="5570042" y="0"/>
                  </a:lnTo>
                </a:path>
              </a:pathLst>
            </a:custGeom>
            <a:ln w="50292">
              <a:solidFill>
                <a:srgbClr val="B2BF00"/>
              </a:solidFill>
            </a:ln>
          </p:spPr>
          <p:txBody>
            <a:bodyPr wrap="square" lIns="0" tIns="0" rIns="0" bIns="0" rtlCol="0"/>
            <a:lstStyle/>
            <a:p>
              <a:endParaRPr/>
            </a:p>
          </p:txBody>
        </p:sp>
        <p:sp>
          <p:nvSpPr>
            <p:cNvPr id="9" name="object 9"/>
            <p:cNvSpPr/>
            <p:nvPr/>
          </p:nvSpPr>
          <p:spPr>
            <a:xfrm>
              <a:off x="3982971" y="3137154"/>
              <a:ext cx="3470910" cy="3337560"/>
            </a:xfrm>
            <a:custGeom>
              <a:avLst/>
              <a:gdLst/>
              <a:ahLst/>
              <a:cxnLst/>
              <a:rect l="l" t="t" r="r" b="b"/>
              <a:pathLst>
                <a:path w="3470909" h="3337560">
                  <a:moveTo>
                    <a:pt x="3470655" y="0"/>
                  </a:moveTo>
                  <a:lnTo>
                    <a:pt x="0" y="3336963"/>
                  </a:lnTo>
                </a:path>
              </a:pathLst>
            </a:custGeom>
            <a:ln w="50292">
              <a:solidFill>
                <a:srgbClr val="58B2FF"/>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6147588" y="2854760"/>
              <a:ext cx="992282" cy="986891"/>
            </a:xfrm>
            <a:prstGeom prst="rect">
              <a:avLst/>
            </a:prstGeom>
          </p:spPr>
        </p:pic>
        <p:pic>
          <p:nvPicPr>
            <p:cNvPr id="11" name="object 11"/>
            <p:cNvPicPr/>
            <p:nvPr/>
          </p:nvPicPr>
          <p:blipFill>
            <a:blip r:embed="rId5" cstate="print"/>
            <a:stretch>
              <a:fillRect/>
            </a:stretch>
          </p:blipFill>
          <p:spPr>
            <a:xfrm>
              <a:off x="4934711" y="3805428"/>
              <a:ext cx="1755647" cy="1757171"/>
            </a:xfrm>
            <a:prstGeom prst="rect">
              <a:avLst/>
            </a:prstGeom>
          </p:spPr>
        </p:pic>
        <p:sp>
          <p:nvSpPr>
            <p:cNvPr id="12" name="object 12"/>
            <p:cNvSpPr/>
            <p:nvPr/>
          </p:nvSpPr>
          <p:spPr>
            <a:xfrm>
              <a:off x="7217997" y="3176302"/>
              <a:ext cx="1748155" cy="788035"/>
            </a:xfrm>
            <a:custGeom>
              <a:avLst/>
              <a:gdLst/>
              <a:ahLst/>
              <a:cxnLst/>
              <a:rect l="l" t="t" r="r" b="b"/>
              <a:pathLst>
                <a:path w="1748154" h="788035">
                  <a:moveTo>
                    <a:pt x="33489" y="558852"/>
                  </a:moveTo>
                  <a:lnTo>
                    <a:pt x="0" y="571641"/>
                  </a:lnTo>
                  <a:lnTo>
                    <a:pt x="82575" y="787973"/>
                  </a:lnTo>
                  <a:lnTo>
                    <a:pt x="107010" y="778651"/>
                  </a:lnTo>
                  <a:lnTo>
                    <a:pt x="51739" y="633820"/>
                  </a:lnTo>
                  <a:lnTo>
                    <a:pt x="34353" y="591885"/>
                  </a:lnTo>
                  <a:lnTo>
                    <a:pt x="34950" y="591656"/>
                  </a:lnTo>
                  <a:lnTo>
                    <a:pt x="65882" y="591656"/>
                  </a:lnTo>
                  <a:lnTo>
                    <a:pt x="33489" y="558852"/>
                  </a:lnTo>
                  <a:close/>
                </a:path>
                <a:path w="1748154" h="788035">
                  <a:moveTo>
                    <a:pt x="65882" y="591656"/>
                  </a:moveTo>
                  <a:lnTo>
                    <a:pt x="34950" y="591656"/>
                  </a:lnTo>
                  <a:lnTo>
                    <a:pt x="40970" y="600775"/>
                  </a:lnTo>
                  <a:lnTo>
                    <a:pt x="45948" y="607340"/>
                  </a:lnTo>
                  <a:lnTo>
                    <a:pt x="49911" y="611354"/>
                  </a:lnTo>
                  <a:lnTo>
                    <a:pt x="186664" y="748247"/>
                  </a:lnTo>
                  <a:lnTo>
                    <a:pt x="199034" y="743523"/>
                  </a:lnTo>
                  <a:lnTo>
                    <a:pt x="201026" y="706540"/>
                  </a:lnTo>
                  <a:lnTo>
                    <a:pt x="177317" y="706540"/>
                  </a:lnTo>
                  <a:lnTo>
                    <a:pt x="173997" y="702249"/>
                  </a:lnTo>
                  <a:lnTo>
                    <a:pt x="169581" y="697128"/>
                  </a:lnTo>
                  <a:lnTo>
                    <a:pt x="164067" y="691176"/>
                  </a:lnTo>
                  <a:lnTo>
                    <a:pt x="157454" y="684391"/>
                  </a:lnTo>
                  <a:lnTo>
                    <a:pt x="65882" y="591656"/>
                  </a:lnTo>
                  <a:close/>
                </a:path>
                <a:path w="1748154" h="788035">
                  <a:moveTo>
                    <a:pt x="235050" y="525387"/>
                  </a:moveTo>
                  <a:lnTo>
                    <a:pt x="208597" y="525387"/>
                  </a:lnTo>
                  <a:lnTo>
                    <a:pt x="212241" y="537706"/>
                  </a:lnTo>
                  <a:lnTo>
                    <a:pt x="215814" y="549060"/>
                  </a:lnTo>
                  <a:lnTo>
                    <a:pt x="219218" y="559156"/>
                  </a:lnTo>
                  <a:lnTo>
                    <a:pt x="222554" y="568288"/>
                  </a:lnTo>
                  <a:lnTo>
                    <a:pt x="277939" y="713411"/>
                  </a:lnTo>
                  <a:lnTo>
                    <a:pt x="303136" y="703797"/>
                  </a:lnTo>
                  <a:lnTo>
                    <a:pt x="235050" y="525387"/>
                  </a:lnTo>
                  <a:close/>
                </a:path>
                <a:path w="1748154" h="788035">
                  <a:moveTo>
                    <a:pt x="220573" y="487452"/>
                  </a:moveTo>
                  <a:lnTo>
                    <a:pt x="188887" y="499556"/>
                  </a:lnTo>
                  <a:lnTo>
                    <a:pt x="178498" y="675666"/>
                  </a:lnTo>
                  <a:lnTo>
                    <a:pt x="178260" y="681417"/>
                  </a:lnTo>
                  <a:lnTo>
                    <a:pt x="178219" y="706185"/>
                  </a:lnTo>
                  <a:lnTo>
                    <a:pt x="177317" y="706540"/>
                  </a:lnTo>
                  <a:lnTo>
                    <a:pt x="201026" y="706540"/>
                  </a:lnTo>
                  <a:lnTo>
                    <a:pt x="209517" y="548962"/>
                  </a:lnTo>
                  <a:lnTo>
                    <a:pt x="209804" y="544107"/>
                  </a:lnTo>
                  <a:lnTo>
                    <a:pt x="209308" y="536297"/>
                  </a:lnTo>
                  <a:lnTo>
                    <a:pt x="208000" y="525616"/>
                  </a:lnTo>
                  <a:lnTo>
                    <a:pt x="208597" y="525387"/>
                  </a:lnTo>
                  <a:lnTo>
                    <a:pt x="235050" y="525387"/>
                  </a:lnTo>
                  <a:lnTo>
                    <a:pt x="220573" y="487452"/>
                  </a:lnTo>
                  <a:close/>
                </a:path>
                <a:path w="1748154" h="788035">
                  <a:moveTo>
                    <a:pt x="322681" y="519355"/>
                  </a:moveTo>
                  <a:lnTo>
                    <a:pt x="297942" y="528791"/>
                  </a:lnTo>
                  <a:lnTo>
                    <a:pt x="356895" y="683274"/>
                  </a:lnTo>
                  <a:lnTo>
                    <a:pt x="381647" y="673838"/>
                  </a:lnTo>
                  <a:lnTo>
                    <a:pt x="322681" y="519355"/>
                  </a:lnTo>
                  <a:close/>
                </a:path>
                <a:path w="1748154" h="788035">
                  <a:moveTo>
                    <a:pt x="287896" y="450876"/>
                  </a:moveTo>
                  <a:lnTo>
                    <a:pt x="278955" y="454293"/>
                  </a:lnTo>
                  <a:lnTo>
                    <a:pt x="275767" y="457265"/>
                  </a:lnTo>
                  <a:lnTo>
                    <a:pt x="271868" y="465774"/>
                  </a:lnTo>
                  <a:lnTo>
                    <a:pt x="271780" y="470219"/>
                  </a:lnTo>
                  <a:lnTo>
                    <a:pt x="275310" y="479464"/>
                  </a:lnTo>
                  <a:lnTo>
                    <a:pt x="278333" y="482703"/>
                  </a:lnTo>
                  <a:lnTo>
                    <a:pt x="286867" y="486348"/>
                  </a:lnTo>
                  <a:lnTo>
                    <a:pt x="291211" y="486424"/>
                  </a:lnTo>
                  <a:lnTo>
                    <a:pt x="300164" y="483007"/>
                  </a:lnTo>
                  <a:lnTo>
                    <a:pt x="303415" y="479972"/>
                  </a:lnTo>
                  <a:lnTo>
                    <a:pt x="307378" y="471323"/>
                  </a:lnTo>
                  <a:lnTo>
                    <a:pt x="307517" y="466942"/>
                  </a:lnTo>
                  <a:lnTo>
                    <a:pt x="304063" y="457900"/>
                  </a:lnTo>
                  <a:lnTo>
                    <a:pt x="301015" y="454648"/>
                  </a:lnTo>
                  <a:lnTo>
                    <a:pt x="292328" y="450940"/>
                  </a:lnTo>
                  <a:lnTo>
                    <a:pt x="287896" y="450876"/>
                  </a:lnTo>
                  <a:close/>
                </a:path>
                <a:path w="1748154" h="788035">
                  <a:moveTo>
                    <a:pt x="462100" y="469161"/>
                  </a:moveTo>
                  <a:lnTo>
                    <a:pt x="417502" y="480664"/>
                  </a:lnTo>
                  <a:lnTo>
                    <a:pt x="389572" y="516116"/>
                  </a:lnTo>
                  <a:lnTo>
                    <a:pt x="385359" y="548530"/>
                  </a:lnTo>
                  <a:lnTo>
                    <a:pt x="387961" y="566216"/>
                  </a:lnTo>
                  <a:lnTo>
                    <a:pt x="410275" y="615226"/>
                  </a:lnTo>
                  <a:lnTo>
                    <a:pt x="445594" y="640207"/>
                  </a:lnTo>
                  <a:lnTo>
                    <a:pt x="458974" y="642527"/>
                  </a:lnTo>
                  <a:lnTo>
                    <a:pt x="472826" y="641698"/>
                  </a:lnTo>
                  <a:lnTo>
                    <a:pt x="487146" y="637719"/>
                  </a:lnTo>
                  <a:lnTo>
                    <a:pt x="503219" y="629442"/>
                  </a:lnTo>
                  <a:lnTo>
                    <a:pt x="515529" y="618326"/>
                  </a:lnTo>
                  <a:lnTo>
                    <a:pt x="516061" y="617458"/>
                  </a:lnTo>
                  <a:lnTo>
                    <a:pt x="466131" y="617458"/>
                  </a:lnTo>
                  <a:lnTo>
                    <a:pt x="456465" y="615608"/>
                  </a:lnTo>
                  <a:lnTo>
                    <a:pt x="424197" y="586357"/>
                  </a:lnTo>
                  <a:lnTo>
                    <a:pt x="411867" y="546668"/>
                  </a:lnTo>
                  <a:lnTo>
                    <a:pt x="411848" y="534446"/>
                  </a:lnTo>
                  <a:lnTo>
                    <a:pt x="414058" y="523190"/>
                  </a:lnTo>
                  <a:lnTo>
                    <a:pt x="443331" y="493002"/>
                  </a:lnTo>
                  <a:lnTo>
                    <a:pt x="461916" y="489627"/>
                  </a:lnTo>
                  <a:lnTo>
                    <a:pt x="520508" y="489627"/>
                  </a:lnTo>
                  <a:lnTo>
                    <a:pt x="517123" y="480760"/>
                  </a:lnTo>
                  <a:lnTo>
                    <a:pt x="488086" y="480760"/>
                  </a:lnTo>
                  <a:lnTo>
                    <a:pt x="475579" y="472983"/>
                  </a:lnTo>
                  <a:lnTo>
                    <a:pt x="462100" y="469161"/>
                  </a:lnTo>
                  <a:close/>
                </a:path>
                <a:path w="1748154" h="788035">
                  <a:moveTo>
                    <a:pt x="520508" y="489627"/>
                  </a:moveTo>
                  <a:lnTo>
                    <a:pt x="461916" y="489627"/>
                  </a:lnTo>
                  <a:lnTo>
                    <a:pt x="470890" y="490849"/>
                  </a:lnTo>
                  <a:lnTo>
                    <a:pt x="479653" y="494006"/>
                  </a:lnTo>
                  <a:lnTo>
                    <a:pt x="512813" y="543739"/>
                  </a:lnTo>
                  <a:lnTo>
                    <a:pt x="517539" y="565791"/>
                  </a:lnTo>
                  <a:lnTo>
                    <a:pt x="516919" y="576270"/>
                  </a:lnTo>
                  <a:lnTo>
                    <a:pt x="495939" y="609442"/>
                  </a:lnTo>
                  <a:lnTo>
                    <a:pt x="466131" y="617458"/>
                  </a:lnTo>
                  <a:lnTo>
                    <a:pt x="516061" y="617458"/>
                  </a:lnTo>
                  <a:lnTo>
                    <a:pt x="524074" y="604372"/>
                  </a:lnTo>
                  <a:lnTo>
                    <a:pt x="528853" y="587579"/>
                  </a:lnTo>
                  <a:lnTo>
                    <a:pt x="529450" y="587338"/>
                  </a:lnTo>
                  <a:lnTo>
                    <a:pt x="557804" y="587338"/>
                  </a:lnTo>
                  <a:lnTo>
                    <a:pt x="520508" y="489627"/>
                  </a:lnTo>
                  <a:close/>
                </a:path>
                <a:path w="1748154" h="788035">
                  <a:moveTo>
                    <a:pt x="557804" y="587338"/>
                  </a:moveTo>
                  <a:lnTo>
                    <a:pt x="529450" y="587338"/>
                  </a:lnTo>
                  <a:lnTo>
                    <a:pt x="539470" y="613589"/>
                  </a:lnTo>
                  <a:lnTo>
                    <a:pt x="564222" y="604153"/>
                  </a:lnTo>
                  <a:lnTo>
                    <a:pt x="557804" y="587338"/>
                  </a:lnTo>
                  <a:close/>
                </a:path>
                <a:path w="1748154" h="788035">
                  <a:moveTo>
                    <a:pt x="476923" y="375438"/>
                  </a:moveTo>
                  <a:lnTo>
                    <a:pt x="452183" y="384887"/>
                  </a:lnTo>
                  <a:lnTo>
                    <a:pt x="488696" y="480531"/>
                  </a:lnTo>
                  <a:lnTo>
                    <a:pt x="488086" y="480760"/>
                  </a:lnTo>
                  <a:lnTo>
                    <a:pt x="517123" y="480760"/>
                  </a:lnTo>
                  <a:lnTo>
                    <a:pt x="476923" y="375438"/>
                  </a:lnTo>
                  <a:close/>
                </a:path>
                <a:path w="1748154" h="788035">
                  <a:moveTo>
                    <a:pt x="644345" y="399603"/>
                  </a:moveTo>
                  <a:lnTo>
                    <a:pt x="599747" y="411106"/>
                  </a:lnTo>
                  <a:lnTo>
                    <a:pt x="571830" y="446558"/>
                  </a:lnTo>
                  <a:lnTo>
                    <a:pt x="567612" y="478972"/>
                  </a:lnTo>
                  <a:lnTo>
                    <a:pt x="570213" y="496658"/>
                  </a:lnTo>
                  <a:lnTo>
                    <a:pt x="592523" y="545668"/>
                  </a:lnTo>
                  <a:lnTo>
                    <a:pt x="627850" y="570649"/>
                  </a:lnTo>
                  <a:lnTo>
                    <a:pt x="641227" y="572970"/>
                  </a:lnTo>
                  <a:lnTo>
                    <a:pt x="655078" y="572140"/>
                  </a:lnTo>
                  <a:lnTo>
                    <a:pt x="669404" y="568161"/>
                  </a:lnTo>
                  <a:lnTo>
                    <a:pt x="685470" y="559884"/>
                  </a:lnTo>
                  <a:lnTo>
                    <a:pt x="697776" y="548768"/>
                  </a:lnTo>
                  <a:lnTo>
                    <a:pt x="698307" y="547900"/>
                  </a:lnTo>
                  <a:lnTo>
                    <a:pt x="648376" y="547900"/>
                  </a:lnTo>
                  <a:lnTo>
                    <a:pt x="638710" y="546050"/>
                  </a:lnTo>
                  <a:lnTo>
                    <a:pt x="606442" y="516799"/>
                  </a:lnTo>
                  <a:lnTo>
                    <a:pt x="594121" y="477110"/>
                  </a:lnTo>
                  <a:lnTo>
                    <a:pt x="594100" y="464888"/>
                  </a:lnTo>
                  <a:lnTo>
                    <a:pt x="596303" y="453632"/>
                  </a:lnTo>
                  <a:lnTo>
                    <a:pt x="625576" y="423444"/>
                  </a:lnTo>
                  <a:lnTo>
                    <a:pt x="644163" y="420069"/>
                  </a:lnTo>
                  <a:lnTo>
                    <a:pt x="702760" y="420069"/>
                  </a:lnTo>
                  <a:lnTo>
                    <a:pt x="699375" y="411202"/>
                  </a:lnTo>
                  <a:lnTo>
                    <a:pt x="670331" y="411202"/>
                  </a:lnTo>
                  <a:lnTo>
                    <a:pt x="657824" y="403425"/>
                  </a:lnTo>
                  <a:lnTo>
                    <a:pt x="644345" y="399603"/>
                  </a:lnTo>
                  <a:close/>
                </a:path>
                <a:path w="1748154" h="788035">
                  <a:moveTo>
                    <a:pt x="702760" y="420069"/>
                  </a:moveTo>
                  <a:lnTo>
                    <a:pt x="644163" y="420069"/>
                  </a:lnTo>
                  <a:lnTo>
                    <a:pt x="653140" y="421291"/>
                  </a:lnTo>
                  <a:lnTo>
                    <a:pt x="661911" y="424448"/>
                  </a:lnTo>
                  <a:lnTo>
                    <a:pt x="695071" y="474181"/>
                  </a:lnTo>
                  <a:lnTo>
                    <a:pt x="699785" y="496233"/>
                  </a:lnTo>
                  <a:lnTo>
                    <a:pt x="699164" y="506712"/>
                  </a:lnTo>
                  <a:lnTo>
                    <a:pt x="678184" y="539884"/>
                  </a:lnTo>
                  <a:lnTo>
                    <a:pt x="648376" y="547900"/>
                  </a:lnTo>
                  <a:lnTo>
                    <a:pt x="698307" y="547900"/>
                  </a:lnTo>
                  <a:lnTo>
                    <a:pt x="706319" y="534814"/>
                  </a:lnTo>
                  <a:lnTo>
                    <a:pt x="711098" y="518021"/>
                  </a:lnTo>
                  <a:lnTo>
                    <a:pt x="711708" y="517780"/>
                  </a:lnTo>
                  <a:lnTo>
                    <a:pt x="740050" y="517780"/>
                  </a:lnTo>
                  <a:lnTo>
                    <a:pt x="702760" y="420069"/>
                  </a:lnTo>
                  <a:close/>
                </a:path>
                <a:path w="1748154" h="788035">
                  <a:moveTo>
                    <a:pt x="740050" y="517780"/>
                  </a:moveTo>
                  <a:lnTo>
                    <a:pt x="711708" y="517780"/>
                  </a:lnTo>
                  <a:lnTo>
                    <a:pt x="721728" y="544031"/>
                  </a:lnTo>
                  <a:lnTo>
                    <a:pt x="746467" y="534595"/>
                  </a:lnTo>
                  <a:lnTo>
                    <a:pt x="740050" y="517780"/>
                  </a:lnTo>
                  <a:close/>
                </a:path>
                <a:path w="1748154" h="788035">
                  <a:moveTo>
                    <a:pt x="734314" y="277204"/>
                  </a:moveTo>
                  <a:lnTo>
                    <a:pt x="709574" y="286653"/>
                  </a:lnTo>
                  <a:lnTo>
                    <a:pt x="796861" y="515354"/>
                  </a:lnTo>
                  <a:lnTo>
                    <a:pt x="821601" y="505918"/>
                  </a:lnTo>
                  <a:lnTo>
                    <a:pt x="734314" y="277204"/>
                  </a:lnTo>
                  <a:close/>
                </a:path>
                <a:path w="1748154" h="788035">
                  <a:moveTo>
                    <a:pt x="659180" y="305881"/>
                  </a:moveTo>
                  <a:lnTo>
                    <a:pt x="634428" y="315329"/>
                  </a:lnTo>
                  <a:lnTo>
                    <a:pt x="670941" y="410973"/>
                  </a:lnTo>
                  <a:lnTo>
                    <a:pt x="670331" y="411202"/>
                  </a:lnTo>
                  <a:lnTo>
                    <a:pt x="699375" y="411202"/>
                  </a:lnTo>
                  <a:lnTo>
                    <a:pt x="659180" y="305881"/>
                  </a:lnTo>
                  <a:close/>
                </a:path>
                <a:path w="1748154" h="788035">
                  <a:moveTo>
                    <a:pt x="899961" y="300491"/>
                  </a:moveTo>
                  <a:lnTo>
                    <a:pt x="857203" y="312822"/>
                  </a:lnTo>
                  <a:lnTo>
                    <a:pt x="829106" y="347930"/>
                  </a:lnTo>
                  <a:lnTo>
                    <a:pt x="823715" y="379820"/>
                  </a:lnTo>
                  <a:lnTo>
                    <a:pt x="825806" y="396808"/>
                  </a:lnTo>
                  <a:lnTo>
                    <a:pt x="848701" y="446600"/>
                  </a:lnTo>
                  <a:lnTo>
                    <a:pt x="886140" y="471870"/>
                  </a:lnTo>
                  <a:lnTo>
                    <a:pt x="900633" y="473870"/>
                  </a:lnTo>
                  <a:lnTo>
                    <a:pt x="915877" y="472574"/>
                  </a:lnTo>
                  <a:lnTo>
                    <a:pt x="931875" y="467983"/>
                  </a:lnTo>
                  <a:lnTo>
                    <a:pt x="947446" y="460980"/>
                  </a:lnTo>
                  <a:lnTo>
                    <a:pt x="960670" y="452755"/>
                  </a:lnTo>
                  <a:lnTo>
                    <a:pt x="964624" y="449321"/>
                  </a:lnTo>
                  <a:lnTo>
                    <a:pt x="907727" y="449321"/>
                  </a:lnTo>
                  <a:lnTo>
                    <a:pt x="897549" y="448183"/>
                  </a:lnTo>
                  <a:lnTo>
                    <a:pt x="864601" y="422032"/>
                  </a:lnTo>
                  <a:lnTo>
                    <a:pt x="858862" y="410287"/>
                  </a:lnTo>
                  <a:lnTo>
                    <a:pt x="914101" y="389205"/>
                  </a:lnTo>
                  <a:lnTo>
                    <a:pt x="851166" y="389205"/>
                  </a:lnTo>
                  <a:lnTo>
                    <a:pt x="849506" y="378806"/>
                  </a:lnTo>
                  <a:lnTo>
                    <a:pt x="849426" y="368657"/>
                  </a:lnTo>
                  <a:lnTo>
                    <a:pt x="850802" y="359561"/>
                  </a:lnTo>
                  <a:lnTo>
                    <a:pt x="878700" y="326836"/>
                  </a:lnTo>
                  <a:lnTo>
                    <a:pt x="895958" y="323667"/>
                  </a:lnTo>
                  <a:lnTo>
                    <a:pt x="944595" y="323667"/>
                  </a:lnTo>
                  <a:lnTo>
                    <a:pt x="936974" y="315544"/>
                  </a:lnTo>
                  <a:lnTo>
                    <a:pt x="925601" y="307557"/>
                  </a:lnTo>
                  <a:lnTo>
                    <a:pt x="913171" y="302471"/>
                  </a:lnTo>
                  <a:lnTo>
                    <a:pt x="899961" y="300491"/>
                  </a:lnTo>
                  <a:close/>
                </a:path>
                <a:path w="1748154" h="788035">
                  <a:moveTo>
                    <a:pt x="971219" y="409411"/>
                  </a:moveTo>
                  <a:lnTo>
                    <a:pt x="942180" y="438959"/>
                  </a:lnTo>
                  <a:lnTo>
                    <a:pt x="907727" y="449321"/>
                  </a:lnTo>
                  <a:lnTo>
                    <a:pt x="964624" y="449321"/>
                  </a:lnTo>
                  <a:lnTo>
                    <a:pt x="971549" y="443307"/>
                  </a:lnTo>
                  <a:lnTo>
                    <a:pt x="980084" y="432639"/>
                  </a:lnTo>
                  <a:lnTo>
                    <a:pt x="971219" y="409411"/>
                  </a:lnTo>
                  <a:close/>
                </a:path>
                <a:path w="1748154" h="788035">
                  <a:moveTo>
                    <a:pt x="944595" y="323667"/>
                  </a:moveTo>
                  <a:lnTo>
                    <a:pt x="895958" y="323667"/>
                  </a:lnTo>
                  <a:lnTo>
                    <a:pt x="903955" y="324882"/>
                  </a:lnTo>
                  <a:lnTo>
                    <a:pt x="911529" y="327966"/>
                  </a:lnTo>
                  <a:lnTo>
                    <a:pt x="918499" y="332811"/>
                  </a:lnTo>
                  <a:lnTo>
                    <a:pt x="924666" y="339326"/>
                  </a:lnTo>
                  <a:lnTo>
                    <a:pt x="930030" y="347508"/>
                  </a:lnTo>
                  <a:lnTo>
                    <a:pt x="934593" y="357354"/>
                  </a:lnTo>
                  <a:lnTo>
                    <a:pt x="851166" y="389205"/>
                  </a:lnTo>
                  <a:lnTo>
                    <a:pt x="914101" y="389205"/>
                  </a:lnTo>
                  <a:lnTo>
                    <a:pt x="967943" y="368657"/>
                  </a:lnTo>
                  <a:lnTo>
                    <a:pt x="962990" y="355677"/>
                  </a:lnTo>
                  <a:lnTo>
                    <a:pt x="955667" y="339604"/>
                  </a:lnTo>
                  <a:lnTo>
                    <a:pt x="946996" y="326226"/>
                  </a:lnTo>
                  <a:lnTo>
                    <a:pt x="944595" y="323667"/>
                  </a:lnTo>
                  <a:close/>
                </a:path>
                <a:path w="1748154" h="788035">
                  <a:moveTo>
                    <a:pt x="1182954" y="127000"/>
                  </a:moveTo>
                  <a:lnTo>
                    <a:pt x="1170703" y="127000"/>
                  </a:lnTo>
                  <a:lnTo>
                    <a:pt x="1157554" y="128269"/>
                  </a:lnTo>
                  <a:lnTo>
                    <a:pt x="1106391" y="148589"/>
                  </a:lnTo>
                  <a:lnTo>
                    <a:pt x="1072890" y="179069"/>
                  </a:lnTo>
                  <a:lnTo>
                    <a:pt x="1054486" y="222250"/>
                  </a:lnTo>
                  <a:lnTo>
                    <a:pt x="1052255" y="245109"/>
                  </a:lnTo>
                  <a:lnTo>
                    <a:pt x="1054877" y="270509"/>
                  </a:lnTo>
                  <a:lnTo>
                    <a:pt x="1072858" y="317499"/>
                  </a:lnTo>
                  <a:lnTo>
                    <a:pt x="1101624" y="351789"/>
                  </a:lnTo>
                  <a:lnTo>
                    <a:pt x="1139874" y="369570"/>
                  </a:lnTo>
                  <a:lnTo>
                    <a:pt x="1160748" y="372109"/>
                  </a:lnTo>
                  <a:lnTo>
                    <a:pt x="1182508" y="370839"/>
                  </a:lnTo>
                  <a:lnTo>
                    <a:pt x="1205153" y="364489"/>
                  </a:lnTo>
                  <a:lnTo>
                    <a:pt x="1221994" y="356870"/>
                  </a:lnTo>
                  <a:lnTo>
                    <a:pt x="1236757" y="349249"/>
                  </a:lnTo>
                  <a:lnTo>
                    <a:pt x="1239929" y="346709"/>
                  </a:lnTo>
                  <a:lnTo>
                    <a:pt x="1165758" y="346709"/>
                  </a:lnTo>
                  <a:lnTo>
                    <a:pt x="1149604" y="344170"/>
                  </a:lnTo>
                  <a:lnTo>
                    <a:pt x="1107297" y="317499"/>
                  </a:lnTo>
                  <a:lnTo>
                    <a:pt x="1088326" y="283209"/>
                  </a:lnTo>
                  <a:lnTo>
                    <a:pt x="1079828" y="243839"/>
                  </a:lnTo>
                  <a:lnTo>
                    <a:pt x="1081120" y="226059"/>
                  </a:lnTo>
                  <a:lnTo>
                    <a:pt x="1105655" y="179069"/>
                  </a:lnTo>
                  <a:lnTo>
                    <a:pt x="1151055" y="156209"/>
                  </a:lnTo>
                  <a:lnTo>
                    <a:pt x="1179178" y="152400"/>
                  </a:lnTo>
                  <a:lnTo>
                    <a:pt x="1192775" y="152400"/>
                  </a:lnTo>
                  <a:lnTo>
                    <a:pt x="1182954" y="127000"/>
                  </a:lnTo>
                  <a:close/>
                </a:path>
                <a:path w="1748154" h="788035">
                  <a:moveTo>
                    <a:pt x="1250670" y="304799"/>
                  </a:moveTo>
                  <a:lnTo>
                    <a:pt x="1215178" y="332739"/>
                  </a:lnTo>
                  <a:lnTo>
                    <a:pt x="1165758" y="346709"/>
                  </a:lnTo>
                  <a:lnTo>
                    <a:pt x="1239929" y="346709"/>
                  </a:lnTo>
                  <a:lnTo>
                    <a:pt x="1249445" y="339089"/>
                  </a:lnTo>
                  <a:lnTo>
                    <a:pt x="1260055" y="328930"/>
                  </a:lnTo>
                  <a:lnTo>
                    <a:pt x="1250670" y="304799"/>
                  </a:lnTo>
                  <a:close/>
                </a:path>
                <a:path w="1748154" h="788035">
                  <a:moveTo>
                    <a:pt x="1241196" y="83819"/>
                  </a:moveTo>
                  <a:lnTo>
                    <a:pt x="1216444" y="93979"/>
                  </a:lnTo>
                  <a:lnTo>
                    <a:pt x="1303743" y="322580"/>
                  </a:lnTo>
                  <a:lnTo>
                    <a:pt x="1328483" y="313689"/>
                  </a:lnTo>
                  <a:lnTo>
                    <a:pt x="1241196" y="83819"/>
                  </a:lnTo>
                  <a:close/>
                </a:path>
                <a:path w="1748154" h="788035">
                  <a:moveTo>
                    <a:pt x="1441836" y="133350"/>
                  </a:moveTo>
                  <a:lnTo>
                    <a:pt x="1395686" y="133350"/>
                  </a:lnTo>
                  <a:lnTo>
                    <a:pt x="1408450" y="137159"/>
                  </a:lnTo>
                  <a:lnTo>
                    <a:pt x="1419112" y="146050"/>
                  </a:lnTo>
                  <a:lnTo>
                    <a:pt x="1427670" y="162559"/>
                  </a:lnTo>
                  <a:lnTo>
                    <a:pt x="1383830" y="186689"/>
                  </a:lnTo>
                  <a:lnTo>
                    <a:pt x="1363742" y="201929"/>
                  </a:lnTo>
                  <a:lnTo>
                    <a:pt x="1351753" y="218439"/>
                  </a:lnTo>
                  <a:lnTo>
                    <a:pt x="1347864" y="236219"/>
                  </a:lnTo>
                  <a:lnTo>
                    <a:pt x="1352080" y="256539"/>
                  </a:lnTo>
                  <a:lnTo>
                    <a:pt x="1386699" y="287019"/>
                  </a:lnTo>
                  <a:lnTo>
                    <a:pt x="1396563" y="288289"/>
                  </a:lnTo>
                  <a:lnTo>
                    <a:pt x="1407096" y="285750"/>
                  </a:lnTo>
                  <a:lnTo>
                    <a:pt x="1418297" y="283209"/>
                  </a:lnTo>
                  <a:lnTo>
                    <a:pt x="1432378" y="275589"/>
                  </a:lnTo>
                  <a:lnTo>
                    <a:pt x="1443226" y="265430"/>
                  </a:lnTo>
                  <a:lnTo>
                    <a:pt x="1443988" y="264159"/>
                  </a:lnTo>
                  <a:lnTo>
                    <a:pt x="1399057" y="264159"/>
                  </a:lnTo>
                  <a:lnTo>
                    <a:pt x="1384655" y="257809"/>
                  </a:lnTo>
                  <a:lnTo>
                    <a:pt x="1379613" y="252729"/>
                  </a:lnTo>
                  <a:lnTo>
                    <a:pt x="1376730" y="245109"/>
                  </a:lnTo>
                  <a:lnTo>
                    <a:pt x="1374538" y="238759"/>
                  </a:lnTo>
                  <a:lnTo>
                    <a:pt x="1373886" y="231139"/>
                  </a:lnTo>
                  <a:lnTo>
                    <a:pt x="1374776" y="226059"/>
                  </a:lnTo>
                  <a:lnTo>
                    <a:pt x="1377213" y="220979"/>
                  </a:lnTo>
                  <a:lnTo>
                    <a:pt x="1381039" y="215900"/>
                  </a:lnTo>
                  <a:lnTo>
                    <a:pt x="1386098" y="210819"/>
                  </a:lnTo>
                  <a:lnTo>
                    <a:pt x="1392388" y="207009"/>
                  </a:lnTo>
                  <a:lnTo>
                    <a:pt x="1399908" y="201929"/>
                  </a:lnTo>
                  <a:lnTo>
                    <a:pt x="1435214" y="182879"/>
                  </a:lnTo>
                  <a:lnTo>
                    <a:pt x="1463569" y="182879"/>
                  </a:lnTo>
                  <a:lnTo>
                    <a:pt x="1451432" y="151129"/>
                  </a:lnTo>
                  <a:lnTo>
                    <a:pt x="1441836" y="133350"/>
                  </a:lnTo>
                  <a:close/>
                </a:path>
                <a:path w="1748154" h="788035">
                  <a:moveTo>
                    <a:pt x="1463569" y="182879"/>
                  </a:moveTo>
                  <a:lnTo>
                    <a:pt x="1435214" y="182879"/>
                  </a:lnTo>
                  <a:lnTo>
                    <a:pt x="1441094" y="198119"/>
                  </a:lnTo>
                  <a:lnTo>
                    <a:pt x="1443952" y="208279"/>
                  </a:lnTo>
                  <a:lnTo>
                    <a:pt x="1444835" y="215900"/>
                  </a:lnTo>
                  <a:lnTo>
                    <a:pt x="1444868" y="218439"/>
                  </a:lnTo>
                  <a:lnTo>
                    <a:pt x="1444185" y="226059"/>
                  </a:lnTo>
                  <a:lnTo>
                    <a:pt x="1416088" y="260350"/>
                  </a:lnTo>
                  <a:lnTo>
                    <a:pt x="1399057" y="264159"/>
                  </a:lnTo>
                  <a:lnTo>
                    <a:pt x="1443988" y="264159"/>
                  </a:lnTo>
                  <a:lnTo>
                    <a:pt x="1450843" y="252729"/>
                  </a:lnTo>
                  <a:lnTo>
                    <a:pt x="1455229" y="237489"/>
                  </a:lnTo>
                  <a:lnTo>
                    <a:pt x="1455826" y="236219"/>
                  </a:lnTo>
                  <a:lnTo>
                    <a:pt x="1483960" y="236219"/>
                  </a:lnTo>
                  <a:lnTo>
                    <a:pt x="1463569" y="182879"/>
                  </a:lnTo>
                  <a:close/>
                </a:path>
                <a:path w="1748154" h="788035">
                  <a:moveTo>
                    <a:pt x="1483960" y="236219"/>
                  </a:moveTo>
                  <a:lnTo>
                    <a:pt x="1455826" y="236219"/>
                  </a:lnTo>
                  <a:lnTo>
                    <a:pt x="1465046" y="260350"/>
                  </a:lnTo>
                  <a:lnTo>
                    <a:pt x="1489786" y="251459"/>
                  </a:lnTo>
                  <a:lnTo>
                    <a:pt x="1483960" y="236219"/>
                  </a:lnTo>
                  <a:close/>
                </a:path>
                <a:path w="1748154" h="788035">
                  <a:moveTo>
                    <a:pt x="1514208" y="205739"/>
                  </a:moveTo>
                  <a:lnTo>
                    <a:pt x="1524342" y="232409"/>
                  </a:lnTo>
                  <a:lnTo>
                    <a:pt x="1535025" y="232409"/>
                  </a:lnTo>
                  <a:lnTo>
                    <a:pt x="1577238" y="222250"/>
                  </a:lnTo>
                  <a:lnTo>
                    <a:pt x="1599244" y="208279"/>
                  </a:lnTo>
                  <a:lnTo>
                    <a:pt x="1527062" y="208279"/>
                  </a:lnTo>
                  <a:lnTo>
                    <a:pt x="1514208" y="205739"/>
                  </a:lnTo>
                  <a:close/>
                </a:path>
                <a:path w="1748154" h="788035">
                  <a:moveTo>
                    <a:pt x="1564119" y="49529"/>
                  </a:moveTo>
                  <a:lnTo>
                    <a:pt x="1554780" y="49529"/>
                  </a:lnTo>
                  <a:lnTo>
                    <a:pt x="1545240" y="50800"/>
                  </a:lnTo>
                  <a:lnTo>
                    <a:pt x="1535501" y="53339"/>
                  </a:lnTo>
                  <a:lnTo>
                    <a:pt x="1525562" y="57150"/>
                  </a:lnTo>
                  <a:lnTo>
                    <a:pt x="1518018" y="59689"/>
                  </a:lnTo>
                  <a:lnTo>
                    <a:pt x="1484934" y="90169"/>
                  </a:lnTo>
                  <a:lnTo>
                    <a:pt x="1479918" y="109219"/>
                  </a:lnTo>
                  <a:lnTo>
                    <a:pt x="1480705" y="116839"/>
                  </a:lnTo>
                  <a:lnTo>
                    <a:pt x="1509204" y="149859"/>
                  </a:lnTo>
                  <a:lnTo>
                    <a:pt x="1527187" y="152400"/>
                  </a:lnTo>
                  <a:lnTo>
                    <a:pt x="1534248" y="152400"/>
                  </a:lnTo>
                  <a:lnTo>
                    <a:pt x="1542122" y="153669"/>
                  </a:lnTo>
                  <a:lnTo>
                    <a:pt x="1567446" y="153669"/>
                  </a:lnTo>
                  <a:lnTo>
                    <a:pt x="1575473" y="156209"/>
                  </a:lnTo>
                  <a:lnTo>
                    <a:pt x="1590296" y="179069"/>
                  </a:lnTo>
                  <a:lnTo>
                    <a:pt x="1586779" y="187959"/>
                  </a:lnTo>
                  <a:lnTo>
                    <a:pt x="1578151" y="196850"/>
                  </a:lnTo>
                  <a:lnTo>
                    <a:pt x="1564411" y="203200"/>
                  </a:lnTo>
                  <a:lnTo>
                    <a:pt x="1552164" y="207009"/>
                  </a:lnTo>
                  <a:lnTo>
                    <a:pt x="1539714" y="208279"/>
                  </a:lnTo>
                  <a:lnTo>
                    <a:pt x="1599244" y="208279"/>
                  </a:lnTo>
                  <a:lnTo>
                    <a:pt x="1603311" y="204469"/>
                  </a:lnTo>
                  <a:lnTo>
                    <a:pt x="1611744" y="191769"/>
                  </a:lnTo>
                  <a:lnTo>
                    <a:pt x="1614462" y="185419"/>
                  </a:lnTo>
                  <a:lnTo>
                    <a:pt x="1616900" y="171450"/>
                  </a:lnTo>
                  <a:lnTo>
                    <a:pt x="1616049" y="165100"/>
                  </a:lnTo>
                  <a:lnTo>
                    <a:pt x="1585328" y="132079"/>
                  </a:lnTo>
                  <a:lnTo>
                    <a:pt x="1579511" y="129539"/>
                  </a:lnTo>
                  <a:lnTo>
                    <a:pt x="1566532" y="128269"/>
                  </a:lnTo>
                  <a:lnTo>
                    <a:pt x="1530997" y="128269"/>
                  </a:lnTo>
                  <a:lnTo>
                    <a:pt x="1526857" y="127000"/>
                  </a:lnTo>
                  <a:lnTo>
                    <a:pt x="1519605" y="125729"/>
                  </a:lnTo>
                  <a:lnTo>
                    <a:pt x="1516545" y="123189"/>
                  </a:lnTo>
                  <a:lnTo>
                    <a:pt x="1511566" y="119379"/>
                  </a:lnTo>
                  <a:lnTo>
                    <a:pt x="1509547" y="116839"/>
                  </a:lnTo>
                  <a:lnTo>
                    <a:pt x="1506778" y="109219"/>
                  </a:lnTo>
                  <a:lnTo>
                    <a:pt x="1506385" y="105409"/>
                  </a:lnTo>
                  <a:lnTo>
                    <a:pt x="1507274" y="99059"/>
                  </a:lnTo>
                  <a:lnTo>
                    <a:pt x="1530197" y="78739"/>
                  </a:lnTo>
                  <a:lnTo>
                    <a:pt x="1541230" y="74929"/>
                  </a:lnTo>
                  <a:lnTo>
                    <a:pt x="1552154" y="73659"/>
                  </a:lnTo>
                  <a:lnTo>
                    <a:pt x="1573204" y="73659"/>
                  </a:lnTo>
                  <a:lnTo>
                    <a:pt x="1564119" y="49529"/>
                  </a:lnTo>
                  <a:close/>
                </a:path>
                <a:path w="1748154" h="788035">
                  <a:moveTo>
                    <a:pt x="1645196" y="154939"/>
                  </a:moveTo>
                  <a:lnTo>
                    <a:pt x="1655330" y="181609"/>
                  </a:lnTo>
                  <a:lnTo>
                    <a:pt x="1666012" y="182879"/>
                  </a:lnTo>
                  <a:lnTo>
                    <a:pt x="1677047" y="181609"/>
                  </a:lnTo>
                  <a:lnTo>
                    <a:pt x="1688434" y="179069"/>
                  </a:lnTo>
                  <a:lnTo>
                    <a:pt x="1708226" y="172719"/>
                  </a:lnTo>
                  <a:lnTo>
                    <a:pt x="1715579" y="168909"/>
                  </a:lnTo>
                  <a:lnTo>
                    <a:pt x="1728876" y="158750"/>
                  </a:lnTo>
                  <a:lnTo>
                    <a:pt x="1670702" y="158750"/>
                  </a:lnTo>
                  <a:lnTo>
                    <a:pt x="1658049" y="157479"/>
                  </a:lnTo>
                  <a:lnTo>
                    <a:pt x="1645196" y="154939"/>
                  </a:lnTo>
                  <a:close/>
                </a:path>
                <a:path w="1748154" h="788035">
                  <a:moveTo>
                    <a:pt x="1400181" y="109219"/>
                  </a:moveTo>
                  <a:lnTo>
                    <a:pt x="1360898" y="120650"/>
                  </a:lnTo>
                  <a:lnTo>
                    <a:pt x="1328013" y="148589"/>
                  </a:lnTo>
                  <a:lnTo>
                    <a:pt x="1337678" y="173989"/>
                  </a:lnTo>
                  <a:lnTo>
                    <a:pt x="1346083" y="161289"/>
                  </a:lnTo>
                  <a:lnTo>
                    <a:pt x="1356077" y="151129"/>
                  </a:lnTo>
                  <a:lnTo>
                    <a:pt x="1367657" y="142239"/>
                  </a:lnTo>
                  <a:lnTo>
                    <a:pt x="1380820" y="135889"/>
                  </a:lnTo>
                  <a:lnTo>
                    <a:pt x="1395686" y="133350"/>
                  </a:lnTo>
                  <a:lnTo>
                    <a:pt x="1441836" y="133350"/>
                  </a:lnTo>
                  <a:lnTo>
                    <a:pt x="1438409" y="127000"/>
                  </a:lnTo>
                  <a:lnTo>
                    <a:pt x="1421325" y="113029"/>
                  </a:lnTo>
                  <a:lnTo>
                    <a:pt x="1400181" y="109219"/>
                  </a:lnTo>
                  <a:close/>
                </a:path>
                <a:path w="1748154" h="788035">
                  <a:moveTo>
                    <a:pt x="1695107" y="0"/>
                  </a:moveTo>
                  <a:lnTo>
                    <a:pt x="1685768" y="0"/>
                  </a:lnTo>
                  <a:lnTo>
                    <a:pt x="1676230" y="1269"/>
                  </a:lnTo>
                  <a:lnTo>
                    <a:pt x="1629346" y="22859"/>
                  </a:lnTo>
                  <a:lnTo>
                    <a:pt x="1610906" y="59689"/>
                  </a:lnTo>
                  <a:lnTo>
                    <a:pt x="1611693" y="67309"/>
                  </a:lnTo>
                  <a:lnTo>
                    <a:pt x="1640192" y="99059"/>
                  </a:lnTo>
                  <a:lnTo>
                    <a:pt x="1645704" y="101600"/>
                  </a:lnTo>
                  <a:lnTo>
                    <a:pt x="1658175" y="102869"/>
                  </a:lnTo>
                  <a:lnTo>
                    <a:pt x="1693964" y="102869"/>
                  </a:lnTo>
                  <a:lnTo>
                    <a:pt x="1698447" y="104139"/>
                  </a:lnTo>
                  <a:lnTo>
                    <a:pt x="1706460" y="105409"/>
                  </a:lnTo>
                  <a:lnTo>
                    <a:pt x="1709953" y="107950"/>
                  </a:lnTo>
                  <a:lnTo>
                    <a:pt x="1715858" y="111759"/>
                  </a:lnTo>
                  <a:lnTo>
                    <a:pt x="1718119" y="115569"/>
                  </a:lnTo>
                  <a:lnTo>
                    <a:pt x="1719694" y="119379"/>
                  </a:lnTo>
                  <a:lnTo>
                    <a:pt x="1721289" y="129539"/>
                  </a:lnTo>
                  <a:lnTo>
                    <a:pt x="1717771" y="138429"/>
                  </a:lnTo>
                  <a:lnTo>
                    <a:pt x="1709141" y="146050"/>
                  </a:lnTo>
                  <a:lnTo>
                    <a:pt x="1695399" y="153669"/>
                  </a:lnTo>
                  <a:lnTo>
                    <a:pt x="1683152" y="157479"/>
                  </a:lnTo>
                  <a:lnTo>
                    <a:pt x="1670702" y="158750"/>
                  </a:lnTo>
                  <a:lnTo>
                    <a:pt x="1728876" y="158750"/>
                  </a:lnTo>
                  <a:lnTo>
                    <a:pt x="1734312" y="153669"/>
                  </a:lnTo>
                  <a:lnTo>
                    <a:pt x="1742732" y="142239"/>
                  </a:lnTo>
                  <a:lnTo>
                    <a:pt x="1745449" y="135889"/>
                  </a:lnTo>
                  <a:lnTo>
                    <a:pt x="1747888" y="121919"/>
                  </a:lnTo>
                  <a:lnTo>
                    <a:pt x="1747037" y="114300"/>
                  </a:lnTo>
                  <a:lnTo>
                    <a:pt x="1741741" y="100329"/>
                  </a:lnTo>
                  <a:lnTo>
                    <a:pt x="1738655" y="95250"/>
                  </a:lnTo>
                  <a:lnTo>
                    <a:pt x="1731073" y="88900"/>
                  </a:lnTo>
                  <a:lnTo>
                    <a:pt x="1726615" y="85089"/>
                  </a:lnTo>
                  <a:lnTo>
                    <a:pt x="1716316" y="81279"/>
                  </a:lnTo>
                  <a:lnTo>
                    <a:pt x="1710499" y="80009"/>
                  </a:lnTo>
                  <a:lnTo>
                    <a:pt x="1697532" y="78739"/>
                  </a:lnTo>
                  <a:lnTo>
                    <a:pt x="1671345" y="78739"/>
                  </a:lnTo>
                  <a:lnTo>
                    <a:pt x="1661998" y="77469"/>
                  </a:lnTo>
                  <a:lnTo>
                    <a:pt x="1657845" y="77469"/>
                  </a:lnTo>
                  <a:lnTo>
                    <a:pt x="1650606" y="74929"/>
                  </a:lnTo>
                  <a:lnTo>
                    <a:pt x="1637385" y="55879"/>
                  </a:lnTo>
                  <a:lnTo>
                    <a:pt x="1638261" y="49529"/>
                  </a:lnTo>
                  <a:lnTo>
                    <a:pt x="1661185" y="29209"/>
                  </a:lnTo>
                  <a:lnTo>
                    <a:pt x="1672219" y="25400"/>
                  </a:lnTo>
                  <a:lnTo>
                    <a:pt x="1683146" y="24129"/>
                  </a:lnTo>
                  <a:lnTo>
                    <a:pt x="1704192" y="24129"/>
                  </a:lnTo>
                  <a:lnTo>
                    <a:pt x="1695107" y="0"/>
                  </a:lnTo>
                  <a:close/>
                </a:path>
                <a:path w="1748154" h="788035">
                  <a:moveTo>
                    <a:pt x="1192775" y="152400"/>
                  </a:moveTo>
                  <a:lnTo>
                    <a:pt x="1179178" y="152400"/>
                  </a:lnTo>
                  <a:lnTo>
                    <a:pt x="1193266" y="153669"/>
                  </a:lnTo>
                  <a:lnTo>
                    <a:pt x="1192775" y="152400"/>
                  </a:lnTo>
                  <a:close/>
                </a:path>
                <a:path w="1748154" h="788035">
                  <a:moveTo>
                    <a:pt x="1573204" y="73659"/>
                  </a:moveTo>
                  <a:lnTo>
                    <a:pt x="1562971" y="73659"/>
                  </a:lnTo>
                  <a:lnTo>
                    <a:pt x="1573682" y="74929"/>
                  </a:lnTo>
                  <a:lnTo>
                    <a:pt x="1573204" y="73659"/>
                  </a:lnTo>
                  <a:close/>
                </a:path>
                <a:path w="1748154" h="788035">
                  <a:moveTo>
                    <a:pt x="1704192" y="24129"/>
                  </a:moveTo>
                  <a:lnTo>
                    <a:pt x="1693964" y="24129"/>
                  </a:lnTo>
                  <a:lnTo>
                    <a:pt x="1704670" y="25400"/>
                  </a:lnTo>
                  <a:lnTo>
                    <a:pt x="1704192" y="24129"/>
                  </a:lnTo>
                  <a:close/>
                </a:path>
              </a:pathLst>
            </a:custGeom>
            <a:solidFill>
              <a:srgbClr val="FF2F92"/>
            </a:solidFill>
          </p:spPr>
          <p:txBody>
            <a:bodyPr wrap="square" lIns="0" tIns="0" rIns="0" bIns="0" rtlCol="0"/>
            <a:lstStyle/>
            <a:p>
              <a:endParaRPr dirty="0"/>
            </a:p>
          </p:txBody>
        </p:sp>
      </p:grpSp>
      <p:sp>
        <p:nvSpPr>
          <p:cNvPr id="16" name="Rectangle 15">
            <a:extLst>
              <a:ext uri="{FF2B5EF4-FFF2-40B4-BE49-F238E27FC236}">
                <a16:creationId xmlns:a16="http://schemas.microsoft.com/office/drawing/2014/main" id="{00202CDD-18B1-E767-DB04-863F3223A841}"/>
              </a:ext>
            </a:extLst>
          </p:cNvPr>
          <p:cNvSpPr/>
          <p:nvPr/>
        </p:nvSpPr>
        <p:spPr>
          <a:xfrm>
            <a:off x="2953670" y="526889"/>
            <a:ext cx="6284659" cy="7168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t>POSITIONNALITÉ </a:t>
            </a:r>
          </a:p>
        </p:txBody>
      </p:sp>
      <p:sp>
        <p:nvSpPr>
          <p:cNvPr id="18" name="ZoneTexte 17">
            <a:extLst>
              <a:ext uri="{FF2B5EF4-FFF2-40B4-BE49-F238E27FC236}">
                <a16:creationId xmlns:a16="http://schemas.microsoft.com/office/drawing/2014/main" id="{CE0FEB6F-547A-7684-EBF6-47555A15C31E}"/>
              </a:ext>
            </a:extLst>
          </p:cNvPr>
          <p:cNvSpPr txBox="1"/>
          <p:nvPr/>
        </p:nvSpPr>
        <p:spPr>
          <a:xfrm>
            <a:off x="2162329" y="6344173"/>
            <a:ext cx="9067800" cy="369332"/>
          </a:xfrm>
          <a:prstGeom prst="rect">
            <a:avLst/>
          </a:prstGeom>
          <a:noFill/>
        </p:spPr>
        <p:txBody>
          <a:bodyPr wrap="square" rtlCol="0">
            <a:spAutoFit/>
          </a:bodyPr>
          <a:lstStyle/>
          <a:p>
            <a:r>
              <a:rPr lang="fr-FR" dirty="0"/>
              <a:t>Femme hétérosexuelle d’ascendance européenne faisant partie de la classe moyenne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340" y="492996"/>
            <a:ext cx="10427320" cy="1209947"/>
          </a:xfrm>
          <a:prstGeom prst="rect">
            <a:avLst/>
          </a:prstGeom>
          <a:solidFill>
            <a:srgbClr val="FFFFFF"/>
          </a:solidFill>
          <a:ln w="32003">
            <a:solidFill>
              <a:srgbClr val="3E3E3E"/>
            </a:solidFill>
          </a:ln>
        </p:spPr>
        <p:txBody>
          <a:bodyPr vert="horz" wrap="square" lIns="0" tIns="344805" rIns="0" bIns="0" rtlCol="0">
            <a:spAutoFit/>
          </a:bodyPr>
          <a:lstStyle/>
          <a:p>
            <a:pPr marL="755650">
              <a:lnSpc>
                <a:spcPct val="100000"/>
              </a:lnSpc>
              <a:spcBef>
                <a:spcPts val="2715"/>
              </a:spcBef>
            </a:pPr>
            <a:r>
              <a:rPr sz="2800" spc="300" dirty="0">
                <a:solidFill>
                  <a:srgbClr val="212121"/>
                </a:solidFill>
                <a:latin typeface="Trebuchet MS"/>
                <a:cs typeface="Trebuchet MS"/>
              </a:rPr>
              <a:t>QU'EST-CE QUE </a:t>
            </a:r>
            <a:r>
              <a:rPr lang="fr-FR" sz="2800" spc="300" dirty="0">
                <a:solidFill>
                  <a:srgbClr val="212121"/>
                </a:solidFill>
                <a:latin typeface="Trebuchet MS"/>
                <a:cs typeface="Trebuchet MS"/>
              </a:rPr>
              <a:t>L’ÉVALUATION DE RECHERCHE</a:t>
            </a:r>
            <a:r>
              <a:rPr sz="2800" spc="300" dirty="0">
                <a:solidFill>
                  <a:srgbClr val="212121"/>
                </a:solidFill>
                <a:latin typeface="Trebuchet MS"/>
                <a:cs typeface="Trebuchet MS"/>
              </a:rPr>
              <a:t>?</a:t>
            </a:r>
            <a:br>
              <a:rPr lang="fr-FR" sz="2800" spc="300" dirty="0">
                <a:solidFill>
                  <a:srgbClr val="212121"/>
                </a:solidFill>
                <a:latin typeface="Trebuchet MS"/>
                <a:cs typeface="Trebuchet MS"/>
              </a:rPr>
            </a:br>
            <a:endParaRPr sz="2800" spc="300" dirty="0">
              <a:latin typeface="Trebuchet MS"/>
              <a:cs typeface="Trebuchet MS"/>
            </a:endParaRPr>
          </a:p>
        </p:txBody>
      </p:sp>
      <p:sp>
        <p:nvSpPr>
          <p:cNvPr id="3" name="object 3"/>
          <p:cNvSpPr txBox="1"/>
          <p:nvPr/>
        </p:nvSpPr>
        <p:spPr>
          <a:xfrm>
            <a:off x="945517" y="3068519"/>
            <a:ext cx="3218815" cy="1570302"/>
          </a:xfrm>
          <a:prstGeom prst="rect">
            <a:avLst/>
          </a:prstGeom>
          <a:solidFill>
            <a:srgbClr val="58B2FF"/>
          </a:solidFill>
          <a:ln w="32003">
            <a:solidFill>
              <a:srgbClr val="FFFFFF"/>
            </a:solidFill>
          </a:ln>
        </p:spPr>
        <p:txBody>
          <a:bodyPr vert="horz" wrap="square" lIns="0" tIns="635" rIns="0" bIns="0" rtlCol="0">
            <a:spAutoFit/>
          </a:bodyPr>
          <a:lstStyle/>
          <a:p>
            <a:pPr marL="200660" marR="194945" indent="1270" algn="ctr"/>
            <a:endParaRPr lang="fr-FR" sz="1200" b="1" spc="15" dirty="0">
              <a:solidFill>
                <a:srgbClr val="FFFFFF"/>
              </a:solidFill>
              <a:latin typeface="Trebuchet MS"/>
              <a:cs typeface="Trebuchet MS"/>
            </a:endParaRPr>
          </a:p>
          <a:p>
            <a:pPr marL="200660" marR="194945" indent="1270" algn="ctr"/>
            <a:r>
              <a:rPr sz="2200" b="1" dirty="0" err="1">
                <a:solidFill>
                  <a:srgbClr val="FFFFFF"/>
                </a:solidFill>
                <a:latin typeface="Trebuchet MS"/>
                <a:cs typeface="Trebuchet MS"/>
              </a:rPr>
              <a:t>Quel</a:t>
            </a:r>
            <a:r>
              <a:rPr sz="2200" b="1" dirty="0">
                <a:solidFill>
                  <a:srgbClr val="FFFFFF"/>
                </a:solidFill>
                <a:latin typeface="Trebuchet MS"/>
                <a:cs typeface="Trebuchet MS"/>
              </a:rPr>
              <a:t> </a:t>
            </a:r>
            <a:r>
              <a:rPr sz="2200" dirty="0">
                <a:solidFill>
                  <a:srgbClr val="FFFFFF"/>
                </a:solidFill>
                <a:latin typeface="Trebuchet MS"/>
                <a:cs typeface="Trebuchet MS"/>
              </a:rPr>
              <a:t>est l'objet du programme et que faut-il savoir?</a:t>
            </a:r>
            <a:endParaRPr lang="fr-FR" sz="2200" dirty="0">
              <a:solidFill>
                <a:srgbClr val="FFFFFF"/>
              </a:solidFill>
              <a:latin typeface="Trebuchet MS"/>
              <a:cs typeface="Trebuchet MS"/>
            </a:endParaRPr>
          </a:p>
          <a:p>
            <a:pPr marL="200660" marR="194945" indent="1270" algn="ctr"/>
            <a:endParaRPr lang="fr-FR" sz="1200" dirty="0">
              <a:solidFill>
                <a:srgbClr val="FFFFFF"/>
              </a:solidFill>
              <a:latin typeface="Trebuchet MS"/>
              <a:cs typeface="Trebuchet MS"/>
            </a:endParaRPr>
          </a:p>
          <a:p>
            <a:pPr marL="200660" marR="194945" indent="1270" algn="ctr"/>
            <a:endParaRPr lang="fr-FR" sz="1200" dirty="0">
              <a:solidFill>
                <a:srgbClr val="FFFFFF"/>
              </a:solidFill>
              <a:latin typeface="Trebuchet MS"/>
              <a:cs typeface="Trebuchet MS"/>
            </a:endParaRPr>
          </a:p>
        </p:txBody>
      </p:sp>
      <p:sp>
        <p:nvSpPr>
          <p:cNvPr id="4" name="object 4"/>
          <p:cNvSpPr txBox="1"/>
          <p:nvPr/>
        </p:nvSpPr>
        <p:spPr>
          <a:xfrm>
            <a:off x="4487417" y="3068519"/>
            <a:ext cx="3218815" cy="2683683"/>
          </a:xfrm>
          <a:prstGeom prst="rect">
            <a:avLst/>
          </a:prstGeom>
          <a:solidFill>
            <a:srgbClr val="474EFF"/>
          </a:solidFill>
          <a:ln w="32003">
            <a:solidFill>
              <a:srgbClr val="FFFFFF"/>
            </a:solidFill>
          </a:ln>
        </p:spPr>
        <p:txBody>
          <a:bodyPr vert="horz" wrap="square" lIns="0" tIns="227965" rIns="0" bIns="0" rtlCol="0">
            <a:spAutoFit/>
          </a:bodyPr>
          <a:lstStyle/>
          <a:p>
            <a:pPr marL="144145" marR="136525" indent="-1270" algn="ctr">
              <a:lnSpc>
                <a:spcPct val="86900"/>
              </a:lnSpc>
              <a:spcBef>
                <a:spcPts val="1795"/>
              </a:spcBef>
            </a:pPr>
            <a:r>
              <a:rPr lang="fr-FR" sz="2200" b="1" dirty="0">
                <a:solidFill>
                  <a:srgbClr val="FFFFFF"/>
                </a:solidFill>
                <a:latin typeface="Trebuchet MS"/>
                <a:cs typeface="Trebuchet MS"/>
              </a:rPr>
              <a:t>A</a:t>
            </a:r>
            <a:r>
              <a:rPr sz="2200" b="1" dirty="0" err="1">
                <a:solidFill>
                  <a:srgbClr val="FFFFFF"/>
                </a:solidFill>
                <a:latin typeface="Trebuchet MS"/>
                <a:cs typeface="Trebuchet MS"/>
              </a:rPr>
              <a:t>lors</a:t>
            </a:r>
            <a:r>
              <a:rPr sz="2200" b="1" dirty="0">
                <a:solidFill>
                  <a:srgbClr val="FFFFFF"/>
                </a:solidFill>
                <a:latin typeface="Trebuchet MS"/>
                <a:cs typeface="Trebuchet MS"/>
              </a:rPr>
              <a:t>? </a:t>
            </a:r>
            <a:r>
              <a:rPr sz="2200" dirty="0">
                <a:solidFill>
                  <a:srgbClr val="FFFFFF"/>
                </a:solidFill>
                <a:latin typeface="Trebuchet MS"/>
                <a:cs typeface="Trebuchet MS"/>
              </a:rPr>
              <a:t>Le programme est-il pertinent et fait-il </a:t>
            </a:r>
            <a:r>
              <a:rPr sz="2200" dirty="0" err="1">
                <a:solidFill>
                  <a:srgbClr val="FFFFFF"/>
                </a:solidFill>
                <a:latin typeface="Trebuchet MS"/>
                <a:cs typeface="Trebuchet MS"/>
              </a:rPr>
              <a:t>une</a:t>
            </a:r>
            <a:r>
              <a:rPr sz="2200" dirty="0">
                <a:solidFill>
                  <a:srgbClr val="FFFFFF"/>
                </a:solidFill>
                <a:latin typeface="Trebuchet MS"/>
                <a:cs typeface="Trebuchet MS"/>
              </a:rPr>
              <a:t> </a:t>
            </a:r>
            <a:r>
              <a:rPr sz="2200" dirty="0" err="1">
                <a:solidFill>
                  <a:srgbClr val="FFFFFF"/>
                </a:solidFill>
                <a:latin typeface="Trebuchet MS"/>
                <a:cs typeface="Trebuchet MS"/>
              </a:rPr>
              <a:t>différence</a:t>
            </a:r>
            <a:r>
              <a:rPr sz="2200" dirty="0">
                <a:solidFill>
                  <a:srgbClr val="FFFFFF"/>
                </a:solidFill>
                <a:latin typeface="Trebuchet MS"/>
                <a:cs typeface="Trebuchet MS"/>
              </a:rPr>
              <a:t>? Si oui, pourquoi le programme ou le service fonctionne-t-il comme il le fait</a:t>
            </a:r>
            <a:r>
              <a:rPr lang="fr-FR" sz="2200" dirty="0">
                <a:solidFill>
                  <a:srgbClr val="FFFFFF"/>
                </a:solidFill>
                <a:latin typeface="Trebuchet MS"/>
                <a:cs typeface="Trebuchet MS"/>
              </a:rPr>
              <a:t>?</a:t>
            </a:r>
          </a:p>
          <a:p>
            <a:pPr marL="144145" marR="136525" indent="-1270" algn="ctr">
              <a:lnSpc>
                <a:spcPct val="86900"/>
              </a:lnSpc>
              <a:spcBef>
                <a:spcPts val="1795"/>
              </a:spcBef>
            </a:pPr>
            <a:endParaRPr lang="fr-FR" sz="1200" dirty="0">
              <a:solidFill>
                <a:srgbClr val="FFFFFF"/>
              </a:solidFill>
              <a:latin typeface="Trebuchet MS"/>
              <a:cs typeface="Trebuchet MS"/>
            </a:endParaRPr>
          </a:p>
        </p:txBody>
      </p:sp>
      <p:sp>
        <p:nvSpPr>
          <p:cNvPr id="5" name="object 5"/>
          <p:cNvSpPr txBox="1"/>
          <p:nvPr/>
        </p:nvSpPr>
        <p:spPr>
          <a:xfrm>
            <a:off x="8027668" y="3068519"/>
            <a:ext cx="3218815" cy="2389116"/>
          </a:xfrm>
          <a:prstGeom prst="rect">
            <a:avLst/>
          </a:prstGeom>
          <a:solidFill>
            <a:srgbClr val="9437FF"/>
          </a:solidFill>
          <a:ln w="32003">
            <a:solidFill>
              <a:srgbClr val="FFFFFF"/>
            </a:solidFill>
          </a:ln>
        </p:spPr>
        <p:txBody>
          <a:bodyPr vert="horz" wrap="square" lIns="0" tIns="227965" rIns="0" bIns="0" rtlCol="0">
            <a:spAutoFit/>
          </a:bodyPr>
          <a:lstStyle/>
          <a:p>
            <a:pPr marL="85725" marR="81280" indent="635" algn="ctr">
              <a:lnSpc>
                <a:spcPct val="86900"/>
              </a:lnSpc>
              <a:spcBef>
                <a:spcPts val="1795"/>
              </a:spcBef>
            </a:pPr>
            <a:r>
              <a:rPr sz="2200" b="1" dirty="0">
                <a:solidFill>
                  <a:srgbClr val="FFFFFF"/>
                </a:solidFill>
                <a:latin typeface="Trebuchet MS"/>
                <a:cs typeface="Trebuchet MS"/>
              </a:rPr>
              <a:t>Et </a:t>
            </a:r>
            <a:r>
              <a:rPr sz="2200" b="1" dirty="0" err="1">
                <a:solidFill>
                  <a:srgbClr val="FFFFFF"/>
                </a:solidFill>
                <a:latin typeface="Trebuchet MS"/>
                <a:cs typeface="Trebuchet MS"/>
              </a:rPr>
              <a:t>maintenant</a:t>
            </a:r>
            <a:r>
              <a:rPr sz="2200" b="1" dirty="0">
                <a:solidFill>
                  <a:srgbClr val="FFFFFF"/>
                </a:solidFill>
                <a:latin typeface="Trebuchet MS"/>
                <a:cs typeface="Trebuchet MS"/>
              </a:rPr>
              <a:t>? </a:t>
            </a:r>
            <a:r>
              <a:rPr sz="2200" dirty="0">
                <a:solidFill>
                  <a:srgbClr val="FFFFFF"/>
                </a:solidFill>
                <a:latin typeface="Trebuchet MS"/>
                <a:cs typeface="Trebuchet MS"/>
              </a:rPr>
              <a:t>Avec les informations recueillies, que faut-il faire pour améliorer le programme ou le </a:t>
            </a:r>
            <a:r>
              <a:rPr sz="2200" dirty="0" err="1">
                <a:solidFill>
                  <a:srgbClr val="FFFFFF"/>
                </a:solidFill>
                <a:latin typeface="Trebuchet MS"/>
                <a:cs typeface="Trebuchet MS"/>
              </a:rPr>
              <a:t>rendre</a:t>
            </a:r>
            <a:r>
              <a:rPr sz="2200" dirty="0">
                <a:solidFill>
                  <a:srgbClr val="FFFFFF"/>
                </a:solidFill>
                <a:latin typeface="Trebuchet MS"/>
                <a:cs typeface="Trebuchet MS"/>
              </a:rPr>
              <a:t> durable?</a:t>
            </a:r>
            <a:endParaRPr lang="fr-FR" sz="2200" dirty="0">
              <a:solidFill>
                <a:srgbClr val="FFFFFF"/>
              </a:solidFill>
              <a:latin typeface="Trebuchet MS"/>
              <a:cs typeface="Trebuchet MS"/>
            </a:endParaRPr>
          </a:p>
          <a:p>
            <a:pPr marL="85725" marR="81280" indent="635" algn="ctr">
              <a:lnSpc>
                <a:spcPct val="86900"/>
              </a:lnSpc>
              <a:spcBef>
                <a:spcPts val="1795"/>
              </a:spcBef>
            </a:pPr>
            <a:endParaRPr sz="1200" dirty="0">
              <a:latin typeface="Trebuchet MS"/>
              <a:cs typeface="Trebuchet MS"/>
            </a:endParaRPr>
          </a:p>
        </p:txBody>
      </p:sp>
      <p:sp>
        <p:nvSpPr>
          <p:cNvPr id="6" name="object 6"/>
          <p:cNvSpPr txBox="1"/>
          <p:nvPr/>
        </p:nvSpPr>
        <p:spPr>
          <a:xfrm>
            <a:off x="7848600" y="6477000"/>
            <a:ext cx="4224257" cy="197490"/>
          </a:xfrm>
          <a:prstGeom prst="rect">
            <a:avLst/>
          </a:prstGeom>
        </p:spPr>
        <p:txBody>
          <a:bodyPr vert="horz" wrap="square" lIns="0" tIns="12700" rIns="0" bIns="0" rtlCol="0">
            <a:spAutoFit/>
          </a:bodyPr>
          <a:lstStyle/>
          <a:p>
            <a:pPr marL="12700">
              <a:lnSpc>
                <a:spcPct val="100000"/>
              </a:lnSpc>
              <a:spcBef>
                <a:spcPts val="100"/>
              </a:spcBef>
            </a:pPr>
            <a:r>
              <a:rPr sz="1200" spc="-30" dirty="0">
                <a:latin typeface="Trebuchet MS"/>
                <a:cs typeface="Trebuchet MS"/>
              </a:rPr>
              <a:t>Centre de </a:t>
            </a:r>
            <a:r>
              <a:rPr sz="1200" spc="-50" dirty="0">
                <a:latin typeface="Trebuchet MS"/>
                <a:cs typeface="Trebuchet MS"/>
              </a:rPr>
              <a:t>collaboration nationale de la </a:t>
            </a:r>
            <a:r>
              <a:rPr sz="1200" spc="-75" dirty="0">
                <a:latin typeface="Trebuchet MS"/>
                <a:cs typeface="Trebuchet MS"/>
              </a:rPr>
              <a:t>santé </a:t>
            </a:r>
            <a:r>
              <a:rPr sz="1200" spc="-50" dirty="0">
                <a:latin typeface="Trebuchet MS"/>
                <a:cs typeface="Trebuchet MS"/>
              </a:rPr>
              <a:t>autochtone</a:t>
            </a:r>
            <a:r>
              <a:rPr sz="1200" spc="-75" dirty="0">
                <a:latin typeface="Trebuchet MS"/>
                <a:cs typeface="Trebuchet MS"/>
              </a:rPr>
              <a:t>, </a:t>
            </a:r>
            <a:r>
              <a:rPr sz="1200" spc="-30" dirty="0">
                <a:latin typeface="Trebuchet MS"/>
                <a:cs typeface="Trebuchet MS"/>
              </a:rPr>
              <a:t>2013</a:t>
            </a:r>
            <a:endParaRPr sz="1200"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953768" y="2725137"/>
            <a:ext cx="1074419" cy="1072895"/>
          </a:xfrm>
          <a:prstGeom prst="rect">
            <a:avLst/>
          </a:prstGeom>
        </p:spPr>
      </p:pic>
      <p:sp>
        <p:nvSpPr>
          <p:cNvPr id="4" name="object 4"/>
          <p:cNvSpPr txBox="1"/>
          <p:nvPr/>
        </p:nvSpPr>
        <p:spPr>
          <a:xfrm>
            <a:off x="1072488" y="4132863"/>
            <a:ext cx="2779236" cy="883285"/>
          </a:xfrm>
          <a:prstGeom prst="rect">
            <a:avLst/>
          </a:prstGeom>
        </p:spPr>
        <p:txBody>
          <a:bodyPr vert="horz" wrap="square" lIns="0" tIns="93345" rIns="0" bIns="0" rtlCol="0">
            <a:spAutoFit/>
          </a:bodyPr>
          <a:lstStyle/>
          <a:p>
            <a:pPr algn="ctr">
              <a:lnSpc>
                <a:spcPct val="100000"/>
              </a:lnSpc>
              <a:spcBef>
                <a:spcPts val="735"/>
              </a:spcBef>
            </a:pPr>
            <a:r>
              <a:rPr sz="3100" b="1" spc="35" dirty="0">
                <a:latin typeface="Trebuchet MS"/>
                <a:cs typeface="Trebuchet MS"/>
              </a:rPr>
              <a:t>Épistémologie</a:t>
            </a:r>
            <a:endParaRPr sz="3100" dirty="0">
              <a:latin typeface="Trebuchet MS"/>
              <a:cs typeface="Trebuchet MS"/>
            </a:endParaRPr>
          </a:p>
          <a:p>
            <a:pPr algn="ctr">
              <a:lnSpc>
                <a:spcPct val="100000"/>
              </a:lnSpc>
              <a:spcBef>
                <a:spcPts val="355"/>
              </a:spcBef>
            </a:pPr>
            <a:r>
              <a:rPr sz="1700" dirty="0">
                <a:latin typeface="Trebuchet MS"/>
                <a:cs typeface="Trebuchet MS"/>
              </a:rPr>
              <a:t>Théorie de la connaissance</a:t>
            </a:r>
          </a:p>
        </p:txBody>
      </p:sp>
      <p:pic>
        <p:nvPicPr>
          <p:cNvPr id="5" name="object 5"/>
          <p:cNvPicPr/>
          <p:nvPr/>
        </p:nvPicPr>
        <p:blipFill>
          <a:blip r:embed="rId3" cstate="print"/>
          <a:stretch>
            <a:fillRect/>
          </a:stretch>
        </p:blipFill>
        <p:spPr>
          <a:xfrm>
            <a:off x="5559551" y="2725137"/>
            <a:ext cx="1072896" cy="1072896"/>
          </a:xfrm>
          <a:prstGeom prst="rect">
            <a:avLst/>
          </a:prstGeom>
        </p:spPr>
      </p:pic>
      <p:sp>
        <p:nvSpPr>
          <p:cNvPr id="6" name="object 6"/>
          <p:cNvSpPr txBox="1"/>
          <p:nvPr/>
        </p:nvSpPr>
        <p:spPr>
          <a:xfrm>
            <a:off x="4693982" y="4132863"/>
            <a:ext cx="2802890" cy="1404872"/>
          </a:xfrm>
          <a:prstGeom prst="rect">
            <a:avLst/>
          </a:prstGeom>
        </p:spPr>
        <p:txBody>
          <a:bodyPr vert="horz" wrap="square" lIns="0" tIns="93345" rIns="0" bIns="0" rtlCol="0">
            <a:spAutoFit/>
          </a:bodyPr>
          <a:lstStyle/>
          <a:p>
            <a:pPr algn="ctr">
              <a:lnSpc>
                <a:spcPct val="100000"/>
              </a:lnSpc>
              <a:spcBef>
                <a:spcPts val="735"/>
              </a:spcBef>
            </a:pPr>
            <a:r>
              <a:rPr sz="3100" b="1" spc="50" dirty="0">
                <a:latin typeface="Trebuchet MS"/>
                <a:cs typeface="Trebuchet MS"/>
              </a:rPr>
              <a:t>Méthodologie</a:t>
            </a:r>
            <a:endParaRPr sz="3100" dirty="0">
              <a:latin typeface="Trebuchet MS"/>
              <a:cs typeface="Trebuchet MS"/>
            </a:endParaRPr>
          </a:p>
          <a:p>
            <a:pPr marL="12700" marR="5080" algn="ctr">
              <a:lnSpc>
                <a:spcPts val="1970"/>
              </a:lnSpc>
              <a:spcBef>
                <a:spcPts val="480"/>
              </a:spcBef>
            </a:pPr>
            <a:r>
              <a:rPr lang="fr-FR" sz="1700" dirty="0">
                <a:latin typeface="Trebuchet MS"/>
                <a:cs typeface="Trebuchet MS"/>
              </a:rPr>
              <a:t>Processus par lequel la connaissance de la réalité est découverte</a:t>
            </a:r>
          </a:p>
        </p:txBody>
      </p:sp>
      <p:pic>
        <p:nvPicPr>
          <p:cNvPr id="7" name="object 7"/>
          <p:cNvPicPr/>
          <p:nvPr/>
        </p:nvPicPr>
        <p:blipFill>
          <a:blip r:embed="rId4" cstate="print"/>
          <a:stretch>
            <a:fillRect/>
          </a:stretch>
        </p:blipFill>
        <p:spPr>
          <a:xfrm>
            <a:off x="9163811" y="2725137"/>
            <a:ext cx="1074419" cy="1072895"/>
          </a:xfrm>
          <a:prstGeom prst="rect">
            <a:avLst/>
          </a:prstGeom>
        </p:spPr>
      </p:pic>
      <p:sp>
        <p:nvSpPr>
          <p:cNvPr id="8" name="object 8"/>
          <p:cNvSpPr txBox="1"/>
          <p:nvPr/>
        </p:nvSpPr>
        <p:spPr>
          <a:xfrm>
            <a:off x="8178782" y="4132863"/>
            <a:ext cx="3042285" cy="1145826"/>
          </a:xfrm>
          <a:prstGeom prst="rect">
            <a:avLst/>
          </a:prstGeom>
        </p:spPr>
        <p:txBody>
          <a:bodyPr vert="horz" wrap="square" lIns="0" tIns="93345" rIns="0" bIns="0" rtlCol="0">
            <a:spAutoFit/>
          </a:bodyPr>
          <a:lstStyle/>
          <a:p>
            <a:pPr marL="635" algn="ctr">
              <a:lnSpc>
                <a:spcPct val="100000"/>
              </a:lnSpc>
              <a:spcBef>
                <a:spcPts val="735"/>
              </a:spcBef>
            </a:pPr>
            <a:r>
              <a:rPr sz="3100" b="1" spc="55" dirty="0">
                <a:latin typeface="Trebuchet MS"/>
                <a:cs typeface="Trebuchet MS"/>
              </a:rPr>
              <a:t>Méthodes</a:t>
            </a:r>
            <a:endParaRPr sz="3100" dirty="0">
              <a:latin typeface="Trebuchet MS"/>
              <a:cs typeface="Trebuchet MS"/>
            </a:endParaRPr>
          </a:p>
          <a:p>
            <a:pPr algn="ctr">
              <a:lnSpc>
                <a:spcPct val="100000"/>
              </a:lnSpc>
              <a:spcBef>
                <a:spcPts val="355"/>
              </a:spcBef>
            </a:pPr>
            <a:r>
              <a:rPr sz="1700" spc="-35" dirty="0">
                <a:latin typeface="Trebuchet MS"/>
                <a:cs typeface="Trebuchet MS"/>
              </a:rPr>
              <a:t>Outils </a:t>
            </a:r>
            <a:r>
              <a:rPr sz="1700" spc="10" dirty="0">
                <a:latin typeface="Trebuchet MS"/>
                <a:cs typeface="Trebuchet MS"/>
              </a:rPr>
              <a:t>ou </a:t>
            </a:r>
            <a:r>
              <a:rPr sz="1700" spc="-35" dirty="0">
                <a:latin typeface="Trebuchet MS"/>
                <a:cs typeface="Trebuchet MS"/>
              </a:rPr>
              <a:t>techniques </a:t>
            </a:r>
            <a:r>
              <a:rPr sz="1700" spc="-50" dirty="0">
                <a:latin typeface="Trebuchet MS"/>
                <a:cs typeface="Trebuchet MS"/>
              </a:rPr>
              <a:t>de </a:t>
            </a:r>
            <a:r>
              <a:rPr sz="1700" spc="10" dirty="0">
                <a:latin typeface="Trebuchet MS"/>
                <a:cs typeface="Trebuchet MS"/>
              </a:rPr>
              <a:t>collecte de </a:t>
            </a:r>
            <a:r>
              <a:rPr sz="1700" dirty="0">
                <a:latin typeface="Trebuchet MS"/>
                <a:cs typeface="Trebuchet MS"/>
              </a:rPr>
              <a:t>données</a:t>
            </a:r>
          </a:p>
        </p:txBody>
      </p:sp>
      <p:sp>
        <p:nvSpPr>
          <p:cNvPr id="11" name="Rectangle 10">
            <a:extLst>
              <a:ext uri="{FF2B5EF4-FFF2-40B4-BE49-F238E27FC236}">
                <a16:creationId xmlns:a16="http://schemas.microsoft.com/office/drawing/2014/main" id="{D1DD2EF9-4755-C269-429D-1F9B7346952F}"/>
              </a:ext>
            </a:extLst>
          </p:cNvPr>
          <p:cNvSpPr/>
          <p:nvPr/>
        </p:nvSpPr>
        <p:spPr>
          <a:xfrm>
            <a:off x="1828800" y="503852"/>
            <a:ext cx="8763000" cy="10728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300" dirty="0"/>
              <a:t>QU’EST-CE QU’UNE MÉTHODOLOGIE?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643469" y="2912236"/>
            <a:ext cx="5003800" cy="3229610"/>
            <a:chOff x="456299" y="2910563"/>
            <a:chExt cx="5003800" cy="3229610"/>
          </a:xfrm>
        </p:grpSpPr>
        <p:sp>
          <p:nvSpPr>
            <p:cNvPr id="4" name="object 4"/>
            <p:cNvSpPr/>
            <p:nvPr/>
          </p:nvSpPr>
          <p:spPr>
            <a:xfrm>
              <a:off x="462395" y="2916659"/>
              <a:ext cx="4991735" cy="3217545"/>
            </a:xfrm>
            <a:custGeom>
              <a:avLst/>
              <a:gdLst/>
              <a:ahLst/>
              <a:cxnLst/>
              <a:rect l="l" t="t" r="r" b="b"/>
              <a:pathLst>
                <a:path w="4991735" h="3217545">
                  <a:moveTo>
                    <a:pt x="3043151" y="0"/>
                  </a:moveTo>
                  <a:lnTo>
                    <a:pt x="2997403" y="2089"/>
                  </a:lnTo>
                  <a:lnTo>
                    <a:pt x="2952243" y="7789"/>
                  </a:lnTo>
                  <a:lnTo>
                    <a:pt x="2907953" y="17017"/>
                  </a:lnTo>
                  <a:lnTo>
                    <a:pt x="2864816" y="29689"/>
                  </a:lnTo>
                  <a:lnTo>
                    <a:pt x="2823117" y="45722"/>
                  </a:lnTo>
                  <a:lnTo>
                    <a:pt x="2783137" y="65034"/>
                  </a:lnTo>
                  <a:lnTo>
                    <a:pt x="2745160" y="87540"/>
                  </a:lnTo>
                  <a:lnTo>
                    <a:pt x="2709469" y="113158"/>
                  </a:lnTo>
                  <a:lnTo>
                    <a:pt x="2676347" y="141804"/>
                  </a:lnTo>
                  <a:lnTo>
                    <a:pt x="2646077" y="173396"/>
                  </a:lnTo>
                  <a:lnTo>
                    <a:pt x="2618943" y="207851"/>
                  </a:lnTo>
                  <a:lnTo>
                    <a:pt x="2595228" y="245084"/>
                  </a:lnTo>
                  <a:lnTo>
                    <a:pt x="2562395" y="218660"/>
                  </a:lnTo>
                  <a:lnTo>
                    <a:pt x="2527521" y="194424"/>
                  </a:lnTo>
                  <a:lnTo>
                    <a:pt x="2490747" y="172464"/>
                  </a:lnTo>
                  <a:lnTo>
                    <a:pt x="2452213" y="152869"/>
                  </a:lnTo>
                  <a:lnTo>
                    <a:pt x="2406683" y="133641"/>
                  </a:lnTo>
                  <a:lnTo>
                    <a:pt x="2360280" y="117962"/>
                  </a:lnTo>
                  <a:lnTo>
                    <a:pt x="2313220" y="105773"/>
                  </a:lnTo>
                  <a:lnTo>
                    <a:pt x="2265715" y="97017"/>
                  </a:lnTo>
                  <a:lnTo>
                    <a:pt x="2217981" y="91638"/>
                  </a:lnTo>
                  <a:lnTo>
                    <a:pt x="2170231" y="89576"/>
                  </a:lnTo>
                  <a:lnTo>
                    <a:pt x="2122680" y="90774"/>
                  </a:lnTo>
                  <a:lnTo>
                    <a:pt x="2075542" y="95176"/>
                  </a:lnTo>
                  <a:lnTo>
                    <a:pt x="2029031" y="102722"/>
                  </a:lnTo>
                  <a:lnTo>
                    <a:pt x="1983361" y="113357"/>
                  </a:lnTo>
                  <a:lnTo>
                    <a:pt x="1938746" y="127021"/>
                  </a:lnTo>
                  <a:lnTo>
                    <a:pt x="1895401" y="143657"/>
                  </a:lnTo>
                  <a:lnTo>
                    <a:pt x="1853540" y="163208"/>
                  </a:lnTo>
                  <a:lnTo>
                    <a:pt x="1813376" y="185616"/>
                  </a:lnTo>
                  <a:lnTo>
                    <a:pt x="1775125" y="210823"/>
                  </a:lnTo>
                  <a:lnTo>
                    <a:pt x="1739000" y="238772"/>
                  </a:lnTo>
                  <a:lnTo>
                    <a:pt x="1705215" y="269405"/>
                  </a:lnTo>
                  <a:lnTo>
                    <a:pt x="1673985" y="302665"/>
                  </a:lnTo>
                  <a:lnTo>
                    <a:pt x="1645524" y="338494"/>
                  </a:lnTo>
                  <a:lnTo>
                    <a:pt x="1620046" y="376834"/>
                  </a:lnTo>
                  <a:lnTo>
                    <a:pt x="1574180" y="355017"/>
                  </a:lnTo>
                  <a:lnTo>
                    <a:pt x="1526968" y="336023"/>
                  </a:lnTo>
                  <a:lnTo>
                    <a:pt x="1478580" y="319880"/>
                  </a:lnTo>
                  <a:lnTo>
                    <a:pt x="1429184" y="306619"/>
                  </a:lnTo>
                  <a:lnTo>
                    <a:pt x="1378949" y="296270"/>
                  </a:lnTo>
                  <a:lnTo>
                    <a:pt x="1328043" y="288861"/>
                  </a:lnTo>
                  <a:lnTo>
                    <a:pt x="1276635" y="284423"/>
                  </a:lnTo>
                  <a:lnTo>
                    <a:pt x="1224894" y="282986"/>
                  </a:lnTo>
                  <a:lnTo>
                    <a:pt x="1172989" y="284578"/>
                  </a:lnTo>
                  <a:lnTo>
                    <a:pt x="1121088" y="289229"/>
                  </a:lnTo>
                  <a:lnTo>
                    <a:pt x="1070543" y="296734"/>
                  </a:lnTo>
                  <a:lnTo>
                    <a:pt x="1021313" y="306958"/>
                  </a:lnTo>
                  <a:lnTo>
                    <a:pt x="973485" y="319799"/>
                  </a:lnTo>
                  <a:lnTo>
                    <a:pt x="927147" y="335157"/>
                  </a:lnTo>
                  <a:lnTo>
                    <a:pt x="882388" y="352930"/>
                  </a:lnTo>
                  <a:lnTo>
                    <a:pt x="839294" y="373016"/>
                  </a:lnTo>
                  <a:lnTo>
                    <a:pt x="797955" y="395313"/>
                  </a:lnTo>
                  <a:lnTo>
                    <a:pt x="758458" y="419722"/>
                  </a:lnTo>
                  <a:lnTo>
                    <a:pt x="720890" y="446139"/>
                  </a:lnTo>
                  <a:lnTo>
                    <a:pt x="685340" y="474464"/>
                  </a:lnTo>
                  <a:lnTo>
                    <a:pt x="651896" y="504595"/>
                  </a:lnTo>
                  <a:lnTo>
                    <a:pt x="620645" y="536431"/>
                  </a:lnTo>
                  <a:lnTo>
                    <a:pt x="591675" y="569869"/>
                  </a:lnTo>
                  <a:lnTo>
                    <a:pt x="565075" y="604810"/>
                  </a:lnTo>
                  <a:lnTo>
                    <a:pt x="540932" y="641151"/>
                  </a:lnTo>
                  <a:lnTo>
                    <a:pt x="519334" y="678790"/>
                  </a:lnTo>
                  <a:lnTo>
                    <a:pt x="500369" y="717628"/>
                  </a:lnTo>
                  <a:lnTo>
                    <a:pt x="484125" y="757561"/>
                  </a:lnTo>
                  <a:lnTo>
                    <a:pt x="470689" y="798488"/>
                  </a:lnTo>
                  <a:lnTo>
                    <a:pt x="460151" y="840309"/>
                  </a:lnTo>
                  <a:lnTo>
                    <a:pt x="452596" y="882921"/>
                  </a:lnTo>
                  <a:lnTo>
                    <a:pt x="448114" y="926223"/>
                  </a:lnTo>
                  <a:lnTo>
                    <a:pt x="446793" y="970114"/>
                  </a:lnTo>
                  <a:lnTo>
                    <a:pt x="448720" y="1014492"/>
                  </a:lnTo>
                  <a:lnTo>
                    <a:pt x="453982" y="1059256"/>
                  </a:lnTo>
                  <a:lnTo>
                    <a:pt x="449779" y="1069276"/>
                  </a:lnTo>
                  <a:lnTo>
                    <a:pt x="397512" y="1076504"/>
                  </a:lnTo>
                  <a:lnTo>
                    <a:pt x="346886" y="1088415"/>
                  </a:lnTo>
                  <a:lnTo>
                    <a:pt x="298259" y="1104808"/>
                  </a:lnTo>
                  <a:lnTo>
                    <a:pt x="251990" y="1125477"/>
                  </a:lnTo>
                  <a:lnTo>
                    <a:pt x="208436" y="1150218"/>
                  </a:lnTo>
                  <a:lnTo>
                    <a:pt x="167957" y="1178829"/>
                  </a:lnTo>
                  <a:lnTo>
                    <a:pt x="130911" y="1211105"/>
                  </a:lnTo>
                  <a:lnTo>
                    <a:pt x="97656" y="1246842"/>
                  </a:lnTo>
                  <a:lnTo>
                    <a:pt x="68550" y="1285836"/>
                  </a:lnTo>
                  <a:lnTo>
                    <a:pt x="44879" y="1326034"/>
                  </a:lnTo>
                  <a:lnTo>
                    <a:pt x="26278" y="1367338"/>
                  </a:lnTo>
                  <a:lnTo>
                    <a:pt x="12658" y="1409444"/>
                  </a:lnTo>
                  <a:lnTo>
                    <a:pt x="3929" y="1452047"/>
                  </a:lnTo>
                  <a:lnTo>
                    <a:pt x="0" y="1494844"/>
                  </a:lnTo>
                  <a:lnTo>
                    <a:pt x="781" y="1537529"/>
                  </a:lnTo>
                  <a:lnTo>
                    <a:pt x="6182" y="1579799"/>
                  </a:lnTo>
                  <a:lnTo>
                    <a:pt x="16113" y="1621350"/>
                  </a:lnTo>
                  <a:lnTo>
                    <a:pt x="30485" y="1661876"/>
                  </a:lnTo>
                  <a:lnTo>
                    <a:pt x="49206" y="1701074"/>
                  </a:lnTo>
                  <a:lnTo>
                    <a:pt x="72187" y="1738639"/>
                  </a:lnTo>
                  <a:lnTo>
                    <a:pt x="99338" y="1774267"/>
                  </a:lnTo>
                  <a:lnTo>
                    <a:pt x="130568" y="1807654"/>
                  </a:lnTo>
                  <a:lnTo>
                    <a:pt x="165788" y="1838495"/>
                  </a:lnTo>
                  <a:lnTo>
                    <a:pt x="204907" y="1866485"/>
                  </a:lnTo>
                  <a:lnTo>
                    <a:pt x="247836" y="1891322"/>
                  </a:lnTo>
                  <a:lnTo>
                    <a:pt x="212383" y="1928363"/>
                  </a:lnTo>
                  <a:lnTo>
                    <a:pt x="182029" y="1968211"/>
                  </a:lnTo>
                  <a:lnTo>
                    <a:pt x="156926" y="2010463"/>
                  </a:lnTo>
                  <a:lnTo>
                    <a:pt x="137225" y="2054717"/>
                  </a:lnTo>
                  <a:lnTo>
                    <a:pt x="123077" y="2100569"/>
                  </a:lnTo>
                  <a:lnTo>
                    <a:pt x="114634" y="2147618"/>
                  </a:lnTo>
                  <a:lnTo>
                    <a:pt x="112045" y="2195461"/>
                  </a:lnTo>
                  <a:lnTo>
                    <a:pt x="115464" y="2243696"/>
                  </a:lnTo>
                  <a:lnTo>
                    <a:pt x="124041" y="2288164"/>
                  </a:lnTo>
                  <a:lnTo>
                    <a:pt x="137438" y="2330826"/>
                  </a:lnTo>
                  <a:lnTo>
                    <a:pt x="155372" y="2371490"/>
                  </a:lnTo>
                  <a:lnTo>
                    <a:pt x="177564" y="2409960"/>
                  </a:lnTo>
                  <a:lnTo>
                    <a:pt x="203733" y="2446043"/>
                  </a:lnTo>
                  <a:lnTo>
                    <a:pt x="233598" y="2479545"/>
                  </a:lnTo>
                  <a:lnTo>
                    <a:pt x="266878" y="2510270"/>
                  </a:lnTo>
                  <a:lnTo>
                    <a:pt x="303294" y="2538026"/>
                  </a:lnTo>
                  <a:lnTo>
                    <a:pt x="342563" y="2562618"/>
                  </a:lnTo>
                  <a:lnTo>
                    <a:pt x="384406" y="2583852"/>
                  </a:lnTo>
                  <a:lnTo>
                    <a:pt x="428543" y="2601534"/>
                  </a:lnTo>
                  <a:lnTo>
                    <a:pt x="474691" y="2615469"/>
                  </a:lnTo>
                  <a:lnTo>
                    <a:pt x="522571" y="2625464"/>
                  </a:lnTo>
                  <a:lnTo>
                    <a:pt x="571902" y="2631324"/>
                  </a:lnTo>
                  <a:lnTo>
                    <a:pt x="622403" y="2632856"/>
                  </a:lnTo>
                  <a:lnTo>
                    <a:pt x="673794" y="2629865"/>
                  </a:lnTo>
                  <a:lnTo>
                    <a:pt x="683217" y="2643987"/>
                  </a:lnTo>
                  <a:lnTo>
                    <a:pt x="710470" y="2681515"/>
                  </a:lnTo>
                  <a:lnTo>
                    <a:pt x="739716" y="2717227"/>
                  </a:lnTo>
                  <a:lnTo>
                    <a:pt x="770853" y="2751101"/>
                  </a:lnTo>
                  <a:lnTo>
                    <a:pt x="803775" y="2783113"/>
                  </a:lnTo>
                  <a:lnTo>
                    <a:pt x="838382" y="2813242"/>
                  </a:lnTo>
                  <a:lnTo>
                    <a:pt x="874569" y="2841463"/>
                  </a:lnTo>
                  <a:lnTo>
                    <a:pt x="912233" y="2867756"/>
                  </a:lnTo>
                  <a:lnTo>
                    <a:pt x="951271" y="2892097"/>
                  </a:lnTo>
                  <a:lnTo>
                    <a:pt x="991579" y="2914464"/>
                  </a:lnTo>
                  <a:lnTo>
                    <a:pt x="1033056" y="2934833"/>
                  </a:lnTo>
                  <a:lnTo>
                    <a:pt x="1075596" y="2953183"/>
                  </a:lnTo>
                  <a:lnTo>
                    <a:pt x="1119098" y="2969490"/>
                  </a:lnTo>
                  <a:lnTo>
                    <a:pt x="1163458" y="2983733"/>
                  </a:lnTo>
                  <a:lnTo>
                    <a:pt x="1208573" y="2995887"/>
                  </a:lnTo>
                  <a:lnTo>
                    <a:pt x="1254339" y="3005932"/>
                  </a:lnTo>
                  <a:lnTo>
                    <a:pt x="1300654" y="3013843"/>
                  </a:lnTo>
                  <a:lnTo>
                    <a:pt x="1347414" y="3019599"/>
                  </a:lnTo>
                  <a:lnTo>
                    <a:pt x="1394516" y="3023176"/>
                  </a:lnTo>
                  <a:lnTo>
                    <a:pt x="1441856" y="3024553"/>
                  </a:lnTo>
                  <a:lnTo>
                    <a:pt x="1489333" y="3023706"/>
                  </a:lnTo>
                  <a:lnTo>
                    <a:pt x="1536841" y="3020613"/>
                  </a:lnTo>
                  <a:lnTo>
                    <a:pt x="1584279" y="3015251"/>
                  </a:lnTo>
                  <a:lnTo>
                    <a:pt x="1631543" y="3007597"/>
                  </a:lnTo>
                  <a:lnTo>
                    <a:pt x="1678530" y="2997630"/>
                  </a:lnTo>
                  <a:lnTo>
                    <a:pt x="1725136" y="2985325"/>
                  </a:lnTo>
                  <a:lnTo>
                    <a:pt x="1771259" y="2970662"/>
                  </a:lnTo>
                  <a:lnTo>
                    <a:pt x="1816795" y="2953616"/>
                  </a:lnTo>
                  <a:lnTo>
                    <a:pt x="1861641" y="2934165"/>
                  </a:lnTo>
                  <a:lnTo>
                    <a:pt x="1905694" y="2912287"/>
                  </a:lnTo>
                  <a:lnTo>
                    <a:pt x="1937200" y="2950824"/>
                  </a:lnTo>
                  <a:lnTo>
                    <a:pt x="1971489" y="2987180"/>
                  </a:lnTo>
                  <a:lnTo>
                    <a:pt x="2008407" y="3021255"/>
                  </a:lnTo>
                  <a:lnTo>
                    <a:pt x="2047801" y="3052951"/>
                  </a:lnTo>
                  <a:lnTo>
                    <a:pt x="2089520" y="3082167"/>
                  </a:lnTo>
                  <a:lnTo>
                    <a:pt x="2133411" y="3108805"/>
                  </a:lnTo>
                  <a:lnTo>
                    <a:pt x="2179320" y="3132763"/>
                  </a:lnTo>
                  <a:lnTo>
                    <a:pt x="2227097" y="3153944"/>
                  </a:lnTo>
                  <a:lnTo>
                    <a:pt x="2276587" y="3172247"/>
                  </a:lnTo>
                  <a:lnTo>
                    <a:pt x="2327639" y="3187573"/>
                  </a:lnTo>
                  <a:lnTo>
                    <a:pt x="2377150" y="3199245"/>
                  </a:lnTo>
                  <a:lnTo>
                    <a:pt x="2426755" y="3207957"/>
                  </a:lnTo>
                  <a:lnTo>
                    <a:pt x="2476326" y="3213769"/>
                  </a:lnTo>
                  <a:lnTo>
                    <a:pt x="2525735" y="3216740"/>
                  </a:lnTo>
                  <a:lnTo>
                    <a:pt x="2574853" y="3216932"/>
                  </a:lnTo>
                  <a:lnTo>
                    <a:pt x="2623553" y="3214403"/>
                  </a:lnTo>
                  <a:lnTo>
                    <a:pt x="2671707" y="3209216"/>
                  </a:lnTo>
                  <a:lnTo>
                    <a:pt x="2719186" y="3201429"/>
                  </a:lnTo>
                  <a:lnTo>
                    <a:pt x="2765863" y="3191104"/>
                  </a:lnTo>
                  <a:lnTo>
                    <a:pt x="2811610" y="3178300"/>
                  </a:lnTo>
                  <a:lnTo>
                    <a:pt x="2856299" y="3163078"/>
                  </a:lnTo>
                  <a:lnTo>
                    <a:pt x="2899801" y="3145499"/>
                  </a:lnTo>
                  <a:lnTo>
                    <a:pt x="2941988" y="3125622"/>
                  </a:lnTo>
                  <a:lnTo>
                    <a:pt x="2982734" y="3103508"/>
                  </a:lnTo>
                  <a:lnTo>
                    <a:pt x="3021909" y="3079217"/>
                  </a:lnTo>
                  <a:lnTo>
                    <a:pt x="3059385" y="3052810"/>
                  </a:lnTo>
                  <a:lnTo>
                    <a:pt x="3095036" y="3024346"/>
                  </a:lnTo>
                  <a:lnTo>
                    <a:pt x="3128731" y="2993887"/>
                  </a:lnTo>
                  <a:lnTo>
                    <a:pt x="3160345" y="2961492"/>
                  </a:lnTo>
                  <a:lnTo>
                    <a:pt x="3189748" y="2927221"/>
                  </a:lnTo>
                  <a:lnTo>
                    <a:pt x="3216812" y="2891136"/>
                  </a:lnTo>
                  <a:lnTo>
                    <a:pt x="3241410" y="2853296"/>
                  </a:lnTo>
                  <a:lnTo>
                    <a:pt x="3263414" y="2813762"/>
                  </a:lnTo>
                  <a:lnTo>
                    <a:pt x="3282695" y="2772594"/>
                  </a:lnTo>
                  <a:lnTo>
                    <a:pt x="3299125" y="2729852"/>
                  </a:lnTo>
                  <a:lnTo>
                    <a:pt x="3344850" y="2752742"/>
                  </a:lnTo>
                  <a:lnTo>
                    <a:pt x="3392301" y="2772331"/>
                  </a:lnTo>
                  <a:lnTo>
                    <a:pt x="3441244" y="2788559"/>
                  </a:lnTo>
                  <a:lnTo>
                    <a:pt x="3491448" y="2801368"/>
                  </a:lnTo>
                  <a:lnTo>
                    <a:pt x="3542678" y="2810697"/>
                  </a:lnTo>
                  <a:lnTo>
                    <a:pt x="3594700" y="2816486"/>
                  </a:lnTo>
                  <a:lnTo>
                    <a:pt x="3647283" y="2818676"/>
                  </a:lnTo>
                  <a:lnTo>
                    <a:pt x="3699466" y="2817282"/>
                  </a:lnTo>
                  <a:lnTo>
                    <a:pt x="3750583" y="2812444"/>
                  </a:lnTo>
                  <a:lnTo>
                    <a:pt x="3800483" y="2804290"/>
                  </a:lnTo>
                  <a:lnTo>
                    <a:pt x="3849018" y="2792951"/>
                  </a:lnTo>
                  <a:lnTo>
                    <a:pt x="3896037" y="2778553"/>
                  </a:lnTo>
                  <a:lnTo>
                    <a:pt x="3941390" y="2761228"/>
                  </a:lnTo>
                  <a:lnTo>
                    <a:pt x="3984929" y="2741104"/>
                  </a:lnTo>
                  <a:lnTo>
                    <a:pt x="4026504" y="2718310"/>
                  </a:lnTo>
                  <a:lnTo>
                    <a:pt x="4065965" y="2692976"/>
                  </a:lnTo>
                  <a:lnTo>
                    <a:pt x="4103163" y="2665230"/>
                  </a:lnTo>
                  <a:lnTo>
                    <a:pt x="4137947" y="2635201"/>
                  </a:lnTo>
                  <a:lnTo>
                    <a:pt x="4170169" y="2603020"/>
                  </a:lnTo>
                  <a:lnTo>
                    <a:pt x="4199679" y="2568814"/>
                  </a:lnTo>
                  <a:lnTo>
                    <a:pt x="4226327" y="2532714"/>
                  </a:lnTo>
                  <a:lnTo>
                    <a:pt x="4249963" y="2494848"/>
                  </a:lnTo>
                  <a:lnTo>
                    <a:pt x="4270439" y="2455345"/>
                  </a:lnTo>
                  <a:lnTo>
                    <a:pt x="4287604" y="2414335"/>
                  </a:lnTo>
                  <a:lnTo>
                    <a:pt x="4301309" y="2371947"/>
                  </a:lnTo>
                  <a:lnTo>
                    <a:pt x="4311404" y="2328309"/>
                  </a:lnTo>
                  <a:lnTo>
                    <a:pt x="4317740" y="2283551"/>
                  </a:lnTo>
                  <a:lnTo>
                    <a:pt x="4320167" y="2237803"/>
                  </a:lnTo>
                  <a:lnTo>
                    <a:pt x="4369704" y="2230151"/>
                  </a:lnTo>
                  <a:lnTo>
                    <a:pt x="4418428" y="2219754"/>
                  </a:lnTo>
                  <a:lnTo>
                    <a:pt x="4466195" y="2206667"/>
                  </a:lnTo>
                  <a:lnTo>
                    <a:pt x="4512864" y="2190940"/>
                  </a:lnTo>
                  <a:lnTo>
                    <a:pt x="4558293" y="2172627"/>
                  </a:lnTo>
                  <a:lnTo>
                    <a:pt x="4602338" y="2151782"/>
                  </a:lnTo>
                  <a:lnTo>
                    <a:pt x="4644858" y="2128455"/>
                  </a:lnTo>
                  <a:lnTo>
                    <a:pt x="4685711" y="2102700"/>
                  </a:lnTo>
                  <a:lnTo>
                    <a:pt x="4725465" y="2074057"/>
                  </a:lnTo>
                  <a:lnTo>
                    <a:pt x="4762531" y="2043620"/>
                  </a:lnTo>
                  <a:lnTo>
                    <a:pt x="4796889" y="2011517"/>
                  </a:lnTo>
                  <a:lnTo>
                    <a:pt x="4828522" y="1977875"/>
                  </a:lnTo>
                  <a:lnTo>
                    <a:pt x="4857410" y="1942820"/>
                  </a:lnTo>
                  <a:lnTo>
                    <a:pt x="4883533" y="1906479"/>
                  </a:lnTo>
                  <a:lnTo>
                    <a:pt x="4906874" y="1868980"/>
                  </a:lnTo>
                  <a:lnTo>
                    <a:pt x="4927413" y="1830448"/>
                  </a:lnTo>
                  <a:lnTo>
                    <a:pt x="4945131" y="1791011"/>
                  </a:lnTo>
                  <a:lnTo>
                    <a:pt x="4960009" y="1750795"/>
                  </a:lnTo>
                  <a:lnTo>
                    <a:pt x="4972029" y="1709927"/>
                  </a:lnTo>
                  <a:lnTo>
                    <a:pt x="4981171" y="1668535"/>
                  </a:lnTo>
                  <a:lnTo>
                    <a:pt x="4987416" y="1626745"/>
                  </a:lnTo>
                  <a:lnTo>
                    <a:pt x="4990746" y="1584683"/>
                  </a:lnTo>
                  <a:lnTo>
                    <a:pt x="4991141" y="1542477"/>
                  </a:lnTo>
                  <a:lnTo>
                    <a:pt x="4988583" y="1500253"/>
                  </a:lnTo>
                  <a:lnTo>
                    <a:pt x="4983052" y="1458138"/>
                  </a:lnTo>
                  <a:lnTo>
                    <a:pt x="4974530" y="1416260"/>
                  </a:lnTo>
                  <a:lnTo>
                    <a:pt x="4962998" y="1374744"/>
                  </a:lnTo>
                  <a:lnTo>
                    <a:pt x="4948436" y="1333718"/>
                  </a:lnTo>
                  <a:lnTo>
                    <a:pt x="4930826" y="1293308"/>
                  </a:lnTo>
                  <a:lnTo>
                    <a:pt x="4910149" y="1253642"/>
                  </a:lnTo>
                  <a:lnTo>
                    <a:pt x="4886386" y="1214846"/>
                  </a:lnTo>
                  <a:lnTo>
                    <a:pt x="4859518" y="1177046"/>
                  </a:lnTo>
                  <a:lnTo>
                    <a:pt x="4829526" y="1140371"/>
                  </a:lnTo>
                  <a:lnTo>
                    <a:pt x="4837621" y="1122923"/>
                  </a:lnTo>
                  <a:lnTo>
                    <a:pt x="4851720" y="1087348"/>
                  </a:lnTo>
                  <a:lnTo>
                    <a:pt x="4868999" y="1025937"/>
                  </a:lnTo>
                  <a:lnTo>
                    <a:pt x="4876161" y="982659"/>
                  </a:lnTo>
                  <a:lnTo>
                    <a:pt x="4879304" y="939588"/>
                  </a:lnTo>
                  <a:lnTo>
                    <a:pt x="4878539" y="896894"/>
                  </a:lnTo>
                  <a:lnTo>
                    <a:pt x="4873978" y="854748"/>
                  </a:lnTo>
                  <a:lnTo>
                    <a:pt x="4865732" y="813322"/>
                  </a:lnTo>
                  <a:lnTo>
                    <a:pt x="4853912" y="772786"/>
                  </a:lnTo>
                  <a:lnTo>
                    <a:pt x="4838629" y="733311"/>
                  </a:lnTo>
                  <a:lnTo>
                    <a:pt x="4819994" y="695069"/>
                  </a:lnTo>
                  <a:lnTo>
                    <a:pt x="4798119" y="658231"/>
                  </a:lnTo>
                  <a:lnTo>
                    <a:pt x="4773115" y="622967"/>
                  </a:lnTo>
                  <a:lnTo>
                    <a:pt x="4745093" y="589448"/>
                  </a:lnTo>
                  <a:lnTo>
                    <a:pt x="4714164" y="557846"/>
                  </a:lnTo>
                  <a:lnTo>
                    <a:pt x="4680439" y="528332"/>
                  </a:lnTo>
                  <a:lnTo>
                    <a:pt x="4644031" y="501076"/>
                  </a:lnTo>
                  <a:lnTo>
                    <a:pt x="4605049" y="476250"/>
                  </a:lnTo>
                  <a:lnTo>
                    <a:pt x="4563605" y="454024"/>
                  </a:lnTo>
                  <a:lnTo>
                    <a:pt x="4519811" y="434569"/>
                  </a:lnTo>
                  <a:lnTo>
                    <a:pt x="4473777" y="418058"/>
                  </a:lnTo>
                  <a:lnTo>
                    <a:pt x="4425615" y="404660"/>
                  </a:lnTo>
                  <a:lnTo>
                    <a:pt x="4413077" y="357294"/>
                  </a:lnTo>
                  <a:lnTo>
                    <a:pt x="4395375" y="311520"/>
                  </a:lnTo>
                  <a:lnTo>
                    <a:pt x="4372710" y="267644"/>
                  </a:lnTo>
                  <a:lnTo>
                    <a:pt x="4345281" y="225970"/>
                  </a:lnTo>
                  <a:lnTo>
                    <a:pt x="4313288" y="186803"/>
                  </a:lnTo>
                  <a:lnTo>
                    <a:pt x="4276931" y="150447"/>
                  </a:lnTo>
                  <a:lnTo>
                    <a:pt x="4236411" y="117208"/>
                  </a:lnTo>
                  <a:lnTo>
                    <a:pt x="4196016" y="89848"/>
                  </a:lnTo>
                  <a:lnTo>
                    <a:pt x="4153723" y="66187"/>
                  </a:lnTo>
                  <a:lnTo>
                    <a:pt x="4109811" y="46206"/>
                  </a:lnTo>
                  <a:lnTo>
                    <a:pt x="4064558" y="29883"/>
                  </a:lnTo>
                  <a:lnTo>
                    <a:pt x="4018245" y="17199"/>
                  </a:lnTo>
                  <a:lnTo>
                    <a:pt x="3971149" y="8135"/>
                  </a:lnTo>
                  <a:lnTo>
                    <a:pt x="3923549" y="2668"/>
                  </a:lnTo>
                  <a:lnTo>
                    <a:pt x="3875725" y="780"/>
                  </a:lnTo>
                  <a:lnTo>
                    <a:pt x="3827955" y="2451"/>
                  </a:lnTo>
                  <a:lnTo>
                    <a:pt x="3780518" y="7659"/>
                  </a:lnTo>
                  <a:lnTo>
                    <a:pt x="3733693" y="16386"/>
                  </a:lnTo>
                  <a:lnTo>
                    <a:pt x="3687759" y="28610"/>
                  </a:lnTo>
                  <a:lnTo>
                    <a:pt x="3642995" y="44312"/>
                  </a:lnTo>
                  <a:lnTo>
                    <a:pt x="3599680" y="63471"/>
                  </a:lnTo>
                  <a:lnTo>
                    <a:pt x="3558092" y="86068"/>
                  </a:lnTo>
                  <a:lnTo>
                    <a:pt x="3518511" y="112082"/>
                  </a:lnTo>
                  <a:lnTo>
                    <a:pt x="3481215" y="141493"/>
                  </a:lnTo>
                  <a:lnTo>
                    <a:pt x="3446483" y="174282"/>
                  </a:lnTo>
                  <a:lnTo>
                    <a:pt x="3409020" y="135886"/>
                  </a:lnTo>
                  <a:lnTo>
                    <a:pt x="3366962" y="101603"/>
                  </a:lnTo>
                  <a:lnTo>
                    <a:pt x="3320743" y="71744"/>
                  </a:lnTo>
                  <a:lnTo>
                    <a:pt x="3270792" y="46621"/>
                  </a:lnTo>
                  <a:lnTo>
                    <a:pt x="3226354" y="29410"/>
                  </a:lnTo>
                  <a:lnTo>
                    <a:pt x="3181088" y="16226"/>
                  </a:lnTo>
                  <a:lnTo>
                    <a:pt x="3135277" y="6985"/>
                  </a:lnTo>
                  <a:lnTo>
                    <a:pt x="3089203" y="1604"/>
                  </a:lnTo>
                  <a:lnTo>
                    <a:pt x="3043151" y="0"/>
                  </a:lnTo>
                  <a:close/>
                </a:path>
              </a:pathLst>
            </a:custGeom>
            <a:solidFill>
              <a:srgbClr val="5EB7B1"/>
            </a:solidFill>
          </p:spPr>
          <p:txBody>
            <a:bodyPr wrap="square" lIns="0" tIns="0" rIns="0" bIns="0" rtlCol="0"/>
            <a:lstStyle/>
            <a:p>
              <a:endParaRPr/>
            </a:p>
          </p:txBody>
        </p:sp>
        <p:sp>
          <p:nvSpPr>
            <p:cNvPr id="5" name="object 5"/>
            <p:cNvSpPr/>
            <p:nvPr/>
          </p:nvSpPr>
          <p:spPr>
            <a:xfrm>
              <a:off x="462395" y="2916659"/>
              <a:ext cx="4991735" cy="3217545"/>
            </a:xfrm>
            <a:custGeom>
              <a:avLst/>
              <a:gdLst/>
              <a:ahLst/>
              <a:cxnLst/>
              <a:rect l="l" t="t" r="r" b="b"/>
              <a:pathLst>
                <a:path w="4991735" h="3217545">
                  <a:moveTo>
                    <a:pt x="453982" y="1059256"/>
                  </a:moveTo>
                  <a:lnTo>
                    <a:pt x="448720" y="1014492"/>
                  </a:lnTo>
                  <a:lnTo>
                    <a:pt x="446793" y="970114"/>
                  </a:lnTo>
                  <a:lnTo>
                    <a:pt x="448114" y="926223"/>
                  </a:lnTo>
                  <a:lnTo>
                    <a:pt x="452596" y="882921"/>
                  </a:lnTo>
                  <a:lnTo>
                    <a:pt x="460151" y="840309"/>
                  </a:lnTo>
                  <a:lnTo>
                    <a:pt x="470689" y="798488"/>
                  </a:lnTo>
                  <a:lnTo>
                    <a:pt x="484125" y="757561"/>
                  </a:lnTo>
                  <a:lnTo>
                    <a:pt x="500369" y="717628"/>
                  </a:lnTo>
                  <a:lnTo>
                    <a:pt x="519334" y="678790"/>
                  </a:lnTo>
                  <a:lnTo>
                    <a:pt x="540932" y="641151"/>
                  </a:lnTo>
                  <a:lnTo>
                    <a:pt x="565075" y="604810"/>
                  </a:lnTo>
                  <a:lnTo>
                    <a:pt x="591675" y="569869"/>
                  </a:lnTo>
                  <a:lnTo>
                    <a:pt x="620645" y="536431"/>
                  </a:lnTo>
                  <a:lnTo>
                    <a:pt x="651896" y="504595"/>
                  </a:lnTo>
                  <a:lnTo>
                    <a:pt x="685340" y="474464"/>
                  </a:lnTo>
                  <a:lnTo>
                    <a:pt x="720890" y="446139"/>
                  </a:lnTo>
                  <a:lnTo>
                    <a:pt x="758458" y="419722"/>
                  </a:lnTo>
                  <a:lnTo>
                    <a:pt x="797955" y="395313"/>
                  </a:lnTo>
                  <a:lnTo>
                    <a:pt x="839294" y="373016"/>
                  </a:lnTo>
                  <a:lnTo>
                    <a:pt x="882388" y="352930"/>
                  </a:lnTo>
                  <a:lnTo>
                    <a:pt x="927147" y="335157"/>
                  </a:lnTo>
                  <a:lnTo>
                    <a:pt x="973485" y="319799"/>
                  </a:lnTo>
                  <a:lnTo>
                    <a:pt x="1021313" y="306958"/>
                  </a:lnTo>
                  <a:lnTo>
                    <a:pt x="1070543" y="296734"/>
                  </a:lnTo>
                  <a:lnTo>
                    <a:pt x="1121088" y="289229"/>
                  </a:lnTo>
                  <a:lnTo>
                    <a:pt x="1172989" y="284578"/>
                  </a:lnTo>
                  <a:lnTo>
                    <a:pt x="1224894" y="282986"/>
                  </a:lnTo>
                  <a:lnTo>
                    <a:pt x="1276635" y="284423"/>
                  </a:lnTo>
                  <a:lnTo>
                    <a:pt x="1328043" y="288861"/>
                  </a:lnTo>
                  <a:lnTo>
                    <a:pt x="1378949" y="296270"/>
                  </a:lnTo>
                  <a:lnTo>
                    <a:pt x="1429184" y="306619"/>
                  </a:lnTo>
                  <a:lnTo>
                    <a:pt x="1478580" y="319880"/>
                  </a:lnTo>
                  <a:lnTo>
                    <a:pt x="1526968" y="336023"/>
                  </a:lnTo>
                  <a:lnTo>
                    <a:pt x="1574180" y="355017"/>
                  </a:lnTo>
                  <a:lnTo>
                    <a:pt x="1620046" y="376834"/>
                  </a:lnTo>
                  <a:lnTo>
                    <a:pt x="1645524" y="338494"/>
                  </a:lnTo>
                  <a:lnTo>
                    <a:pt x="1673985" y="302665"/>
                  </a:lnTo>
                  <a:lnTo>
                    <a:pt x="1705215" y="269405"/>
                  </a:lnTo>
                  <a:lnTo>
                    <a:pt x="1739000" y="238772"/>
                  </a:lnTo>
                  <a:lnTo>
                    <a:pt x="1775125" y="210823"/>
                  </a:lnTo>
                  <a:lnTo>
                    <a:pt x="1813376" y="185616"/>
                  </a:lnTo>
                  <a:lnTo>
                    <a:pt x="1853540" y="163208"/>
                  </a:lnTo>
                  <a:lnTo>
                    <a:pt x="1895401" y="143657"/>
                  </a:lnTo>
                  <a:lnTo>
                    <a:pt x="1938746" y="127021"/>
                  </a:lnTo>
                  <a:lnTo>
                    <a:pt x="1983361" y="113357"/>
                  </a:lnTo>
                  <a:lnTo>
                    <a:pt x="2029031" y="102722"/>
                  </a:lnTo>
                  <a:lnTo>
                    <a:pt x="2075542" y="95176"/>
                  </a:lnTo>
                  <a:lnTo>
                    <a:pt x="2122680" y="90774"/>
                  </a:lnTo>
                  <a:lnTo>
                    <a:pt x="2170231" y="89576"/>
                  </a:lnTo>
                  <a:lnTo>
                    <a:pt x="2217981" y="91638"/>
                  </a:lnTo>
                  <a:lnTo>
                    <a:pt x="2265715" y="97017"/>
                  </a:lnTo>
                  <a:lnTo>
                    <a:pt x="2313220" y="105773"/>
                  </a:lnTo>
                  <a:lnTo>
                    <a:pt x="2360280" y="117962"/>
                  </a:lnTo>
                  <a:lnTo>
                    <a:pt x="2406683" y="133641"/>
                  </a:lnTo>
                  <a:lnTo>
                    <a:pt x="2452213" y="152869"/>
                  </a:lnTo>
                  <a:lnTo>
                    <a:pt x="2490747" y="172464"/>
                  </a:lnTo>
                  <a:lnTo>
                    <a:pt x="2527521" y="194424"/>
                  </a:lnTo>
                  <a:lnTo>
                    <a:pt x="2562395" y="218660"/>
                  </a:lnTo>
                  <a:lnTo>
                    <a:pt x="2595228" y="245084"/>
                  </a:lnTo>
                  <a:lnTo>
                    <a:pt x="2618943" y="207851"/>
                  </a:lnTo>
                  <a:lnTo>
                    <a:pt x="2646077" y="173396"/>
                  </a:lnTo>
                  <a:lnTo>
                    <a:pt x="2676347" y="141804"/>
                  </a:lnTo>
                  <a:lnTo>
                    <a:pt x="2709469" y="113158"/>
                  </a:lnTo>
                  <a:lnTo>
                    <a:pt x="2745160" y="87540"/>
                  </a:lnTo>
                  <a:lnTo>
                    <a:pt x="2783137" y="65034"/>
                  </a:lnTo>
                  <a:lnTo>
                    <a:pt x="2823117" y="45722"/>
                  </a:lnTo>
                  <a:lnTo>
                    <a:pt x="2864816" y="29689"/>
                  </a:lnTo>
                  <a:lnTo>
                    <a:pt x="2907953" y="17017"/>
                  </a:lnTo>
                  <a:lnTo>
                    <a:pt x="2952243" y="7789"/>
                  </a:lnTo>
                  <a:lnTo>
                    <a:pt x="2997403" y="2089"/>
                  </a:lnTo>
                  <a:lnTo>
                    <a:pt x="3043151" y="0"/>
                  </a:lnTo>
                  <a:lnTo>
                    <a:pt x="3089203" y="1604"/>
                  </a:lnTo>
                  <a:lnTo>
                    <a:pt x="3135277" y="6985"/>
                  </a:lnTo>
                  <a:lnTo>
                    <a:pt x="3181088" y="16226"/>
                  </a:lnTo>
                  <a:lnTo>
                    <a:pt x="3226354" y="29410"/>
                  </a:lnTo>
                  <a:lnTo>
                    <a:pt x="3270792" y="46621"/>
                  </a:lnTo>
                  <a:lnTo>
                    <a:pt x="3320743" y="71744"/>
                  </a:lnTo>
                  <a:lnTo>
                    <a:pt x="3366962" y="101603"/>
                  </a:lnTo>
                  <a:lnTo>
                    <a:pt x="3409020" y="135886"/>
                  </a:lnTo>
                  <a:lnTo>
                    <a:pt x="3446483" y="174282"/>
                  </a:lnTo>
                  <a:lnTo>
                    <a:pt x="3481215" y="141493"/>
                  </a:lnTo>
                  <a:lnTo>
                    <a:pt x="3518511" y="112082"/>
                  </a:lnTo>
                  <a:lnTo>
                    <a:pt x="3558092" y="86068"/>
                  </a:lnTo>
                  <a:lnTo>
                    <a:pt x="3599680" y="63471"/>
                  </a:lnTo>
                  <a:lnTo>
                    <a:pt x="3642995" y="44312"/>
                  </a:lnTo>
                  <a:lnTo>
                    <a:pt x="3687759" y="28610"/>
                  </a:lnTo>
                  <a:lnTo>
                    <a:pt x="3733693" y="16386"/>
                  </a:lnTo>
                  <a:lnTo>
                    <a:pt x="3780518" y="7659"/>
                  </a:lnTo>
                  <a:lnTo>
                    <a:pt x="3827955" y="2451"/>
                  </a:lnTo>
                  <a:lnTo>
                    <a:pt x="3875725" y="780"/>
                  </a:lnTo>
                  <a:lnTo>
                    <a:pt x="3923549" y="2668"/>
                  </a:lnTo>
                  <a:lnTo>
                    <a:pt x="3971149" y="8135"/>
                  </a:lnTo>
                  <a:lnTo>
                    <a:pt x="4018245" y="17199"/>
                  </a:lnTo>
                  <a:lnTo>
                    <a:pt x="4064558" y="29883"/>
                  </a:lnTo>
                  <a:lnTo>
                    <a:pt x="4109811" y="46206"/>
                  </a:lnTo>
                  <a:lnTo>
                    <a:pt x="4153723" y="66187"/>
                  </a:lnTo>
                  <a:lnTo>
                    <a:pt x="4196016" y="89848"/>
                  </a:lnTo>
                  <a:lnTo>
                    <a:pt x="4236411" y="117208"/>
                  </a:lnTo>
                  <a:lnTo>
                    <a:pt x="4276931" y="150447"/>
                  </a:lnTo>
                  <a:lnTo>
                    <a:pt x="4313288" y="186803"/>
                  </a:lnTo>
                  <a:lnTo>
                    <a:pt x="4345281" y="225970"/>
                  </a:lnTo>
                  <a:lnTo>
                    <a:pt x="4372710" y="267644"/>
                  </a:lnTo>
                  <a:lnTo>
                    <a:pt x="4395375" y="311520"/>
                  </a:lnTo>
                  <a:lnTo>
                    <a:pt x="4413077" y="357294"/>
                  </a:lnTo>
                  <a:lnTo>
                    <a:pt x="4425615" y="404660"/>
                  </a:lnTo>
                  <a:lnTo>
                    <a:pt x="4473777" y="418058"/>
                  </a:lnTo>
                  <a:lnTo>
                    <a:pt x="4519811" y="434569"/>
                  </a:lnTo>
                  <a:lnTo>
                    <a:pt x="4563605" y="454024"/>
                  </a:lnTo>
                  <a:lnTo>
                    <a:pt x="4605049" y="476250"/>
                  </a:lnTo>
                  <a:lnTo>
                    <a:pt x="4644031" y="501076"/>
                  </a:lnTo>
                  <a:lnTo>
                    <a:pt x="4680439" y="528332"/>
                  </a:lnTo>
                  <a:lnTo>
                    <a:pt x="4714164" y="557846"/>
                  </a:lnTo>
                  <a:lnTo>
                    <a:pt x="4745093" y="589448"/>
                  </a:lnTo>
                  <a:lnTo>
                    <a:pt x="4773115" y="622967"/>
                  </a:lnTo>
                  <a:lnTo>
                    <a:pt x="4798119" y="658231"/>
                  </a:lnTo>
                  <a:lnTo>
                    <a:pt x="4819994" y="695069"/>
                  </a:lnTo>
                  <a:lnTo>
                    <a:pt x="4838629" y="733311"/>
                  </a:lnTo>
                  <a:lnTo>
                    <a:pt x="4853912" y="772786"/>
                  </a:lnTo>
                  <a:lnTo>
                    <a:pt x="4865732" y="813322"/>
                  </a:lnTo>
                  <a:lnTo>
                    <a:pt x="4873978" y="854748"/>
                  </a:lnTo>
                  <a:lnTo>
                    <a:pt x="4878539" y="896894"/>
                  </a:lnTo>
                  <a:lnTo>
                    <a:pt x="4879304" y="939588"/>
                  </a:lnTo>
                  <a:lnTo>
                    <a:pt x="4876161" y="982659"/>
                  </a:lnTo>
                  <a:lnTo>
                    <a:pt x="4868999" y="1025937"/>
                  </a:lnTo>
                  <a:lnTo>
                    <a:pt x="4857707" y="1069251"/>
                  </a:lnTo>
                  <a:lnTo>
                    <a:pt x="4845022" y="1105244"/>
                  </a:lnTo>
                  <a:lnTo>
                    <a:pt x="4829526" y="1140371"/>
                  </a:lnTo>
                  <a:lnTo>
                    <a:pt x="4859518" y="1177046"/>
                  </a:lnTo>
                  <a:lnTo>
                    <a:pt x="4886386" y="1214846"/>
                  </a:lnTo>
                  <a:lnTo>
                    <a:pt x="4910149" y="1253642"/>
                  </a:lnTo>
                  <a:lnTo>
                    <a:pt x="4930826" y="1293308"/>
                  </a:lnTo>
                  <a:lnTo>
                    <a:pt x="4948436" y="1333718"/>
                  </a:lnTo>
                  <a:lnTo>
                    <a:pt x="4962998" y="1374744"/>
                  </a:lnTo>
                  <a:lnTo>
                    <a:pt x="4974530" y="1416260"/>
                  </a:lnTo>
                  <a:lnTo>
                    <a:pt x="4983052" y="1458138"/>
                  </a:lnTo>
                  <a:lnTo>
                    <a:pt x="4988583" y="1500253"/>
                  </a:lnTo>
                  <a:lnTo>
                    <a:pt x="4991141" y="1542477"/>
                  </a:lnTo>
                  <a:lnTo>
                    <a:pt x="4990746" y="1584683"/>
                  </a:lnTo>
                  <a:lnTo>
                    <a:pt x="4987416" y="1626745"/>
                  </a:lnTo>
                  <a:lnTo>
                    <a:pt x="4981171" y="1668535"/>
                  </a:lnTo>
                  <a:lnTo>
                    <a:pt x="4972029" y="1709927"/>
                  </a:lnTo>
                  <a:lnTo>
                    <a:pt x="4960009" y="1750795"/>
                  </a:lnTo>
                  <a:lnTo>
                    <a:pt x="4945131" y="1791011"/>
                  </a:lnTo>
                  <a:lnTo>
                    <a:pt x="4927413" y="1830448"/>
                  </a:lnTo>
                  <a:lnTo>
                    <a:pt x="4906874" y="1868980"/>
                  </a:lnTo>
                  <a:lnTo>
                    <a:pt x="4883533" y="1906479"/>
                  </a:lnTo>
                  <a:lnTo>
                    <a:pt x="4857410" y="1942820"/>
                  </a:lnTo>
                  <a:lnTo>
                    <a:pt x="4828522" y="1977875"/>
                  </a:lnTo>
                  <a:lnTo>
                    <a:pt x="4796889" y="2011517"/>
                  </a:lnTo>
                  <a:lnTo>
                    <a:pt x="4762531" y="2043620"/>
                  </a:lnTo>
                  <a:lnTo>
                    <a:pt x="4725465" y="2074057"/>
                  </a:lnTo>
                  <a:lnTo>
                    <a:pt x="4685711" y="2102700"/>
                  </a:lnTo>
                  <a:lnTo>
                    <a:pt x="4644858" y="2128455"/>
                  </a:lnTo>
                  <a:lnTo>
                    <a:pt x="4602338" y="2151782"/>
                  </a:lnTo>
                  <a:lnTo>
                    <a:pt x="4558293" y="2172627"/>
                  </a:lnTo>
                  <a:lnTo>
                    <a:pt x="4512864" y="2190940"/>
                  </a:lnTo>
                  <a:lnTo>
                    <a:pt x="4466195" y="2206667"/>
                  </a:lnTo>
                  <a:lnTo>
                    <a:pt x="4418428" y="2219754"/>
                  </a:lnTo>
                  <a:lnTo>
                    <a:pt x="4369704" y="2230151"/>
                  </a:lnTo>
                  <a:lnTo>
                    <a:pt x="4320167" y="2237803"/>
                  </a:lnTo>
                  <a:lnTo>
                    <a:pt x="4317740" y="2283551"/>
                  </a:lnTo>
                  <a:lnTo>
                    <a:pt x="4311404" y="2328309"/>
                  </a:lnTo>
                  <a:lnTo>
                    <a:pt x="4301309" y="2371947"/>
                  </a:lnTo>
                  <a:lnTo>
                    <a:pt x="4287604" y="2414335"/>
                  </a:lnTo>
                  <a:lnTo>
                    <a:pt x="4270439" y="2455345"/>
                  </a:lnTo>
                  <a:lnTo>
                    <a:pt x="4249963" y="2494848"/>
                  </a:lnTo>
                  <a:lnTo>
                    <a:pt x="4226327" y="2532714"/>
                  </a:lnTo>
                  <a:lnTo>
                    <a:pt x="4199679" y="2568814"/>
                  </a:lnTo>
                  <a:lnTo>
                    <a:pt x="4170169" y="2603020"/>
                  </a:lnTo>
                  <a:lnTo>
                    <a:pt x="4137947" y="2635201"/>
                  </a:lnTo>
                  <a:lnTo>
                    <a:pt x="4103163" y="2665230"/>
                  </a:lnTo>
                  <a:lnTo>
                    <a:pt x="4065965" y="2692976"/>
                  </a:lnTo>
                  <a:lnTo>
                    <a:pt x="4026504" y="2718310"/>
                  </a:lnTo>
                  <a:lnTo>
                    <a:pt x="3984929" y="2741104"/>
                  </a:lnTo>
                  <a:lnTo>
                    <a:pt x="3941390" y="2761228"/>
                  </a:lnTo>
                  <a:lnTo>
                    <a:pt x="3896037" y="2778553"/>
                  </a:lnTo>
                  <a:lnTo>
                    <a:pt x="3849018" y="2792951"/>
                  </a:lnTo>
                  <a:lnTo>
                    <a:pt x="3800483" y="2804290"/>
                  </a:lnTo>
                  <a:lnTo>
                    <a:pt x="3750583" y="2812444"/>
                  </a:lnTo>
                  <a:lnTo>
                    <a:pt x="3699466" y="2817282"/>
                  </a:lnTo>
                  <a:lnTo>
                    <a:pt x="3647283" y="2818676"/>
                  </a:lnTo>
                  <a:lnTo>
                    <a:pt x="3594700" y="2816486"/>
                  </a:lnTo>
                  <a:lnTo>
                    <a:pt x="3542678" y="2810697"/>
                  </a:lnTo>
                  <a:lnTo>
                    <a:pt x="3491448" y="2801368"/>
                  </a:lnTo>
                  <a:lnTo>
                    <a:pt x="3441244" y="2788559"/>
                  </a:lnTo>
                  <a:lnTo>
                    <a:pt x="3392301" y="2772331"/>
                  </a:lnTo>
                  <a:lnTo>
                    <a:pt x="3344850" y="2752742"/>
                  </a:lnTo>
                  <a:lnTo>
                    <a:pt x="3299125" y="2729852"/>
                  </a:lnTo>
                  <a:lnTo>
                    <a:pt x="3282695" y="2772594"/>
                  </a:lnTo>
                  <a:lnTo>
                    <a:pt x="3263414" y="2813762"/>
                  </a:lnTo>
                  <a:lnTo>
                    <a:pt x="3241410" y="2853296"/>
                  </a:lnTo>
                  <a:lnTo>
                    <a:pt x="3216812" y="2891136"/>
                  </a:lnTo>
                  <a:lnTo>
                    <a:pt x="3189748" y="2927221"/>
                  </a:lnTo>
                  <a:lnTo>
                    <a:pt x="3160345" y="2961492"/>
                  </a:lnTo>
                  <a:lnTo>
                    <a:pt x="3128731" y="2993887"/>
                  </a:lnTo>
                  <a:lnTo>
                    <a:pt x="3095036" y="3024346"/>
                  </a:lnTo>
                  <a:lnTo>
                    <a:pt x="3059385" y="3052810"/>
                  </a:lnTo>
                  <a:lnTo>
                    <a:pt x="3021909" y="3079217"/>
                  </a:lnTo>
                  <a:lnTo>
                    <a:pt x="2982734" y="3103508"/>
                  </a:lnTo>
                  <a:lnTo>
                    <a:pt x="2941988" y="3125622"/>
                  </a:lnTo>
                  <a:lnTo>
                    <a:pt x="2899801" y="3145499"/>
                  </a:lnTo>
                  <a:lnTo>
                    <a:pt x="2856299" y="3163078"/>
                  </a:lnTo>
                  <a:lnTo>
                    <a:pt x="2811610" y="3178300"/>
                  </a:lnTo>
                  <a:lnTo>
                    <a:pt x="2765863" y="3191104"/>
                  </a:lnTo>
                  <a:lnTo>
                    <a:pt x="2719186" y="3201429"/>
                  </a:lnTo>
                  <a:lnTo>
                    <a:pt x="2671707" y="3209216"/>
                  </a:lnTo>
                  <a:lnTo>
                    <a:pt x="2623553" y="3214403"/>
                  </a:lnTo>
                  <a:lnTo>
                    <a:pt x="2574853" y="3216932"/>
                  </a:lnTo>
                  <a:lnTo>
                    <a:pt x="2525735" y="3216740"/>
                  </a:lnTo>
                  <a:lnTo>
                    <a:pt x="2476326" y="3213769"/>
                  </a:lnTo>
                  <a:lnTo>
                    <a:pt x="2426755" y="3207957"/>
                  </a:lnTo>
                  <a:lnTo>
                    <a:pt x="2377150" y="3199245"/>
                  </a:lnTo>
                  <a:lnTo>
                    <a:pt x="2327639" y="3187573"/>
                  </a:lnTo>
                  <a:lnTo>
                    <a:pt x="2276587" y="3172247"/>
                  </a:lnTo>
                  <a:lnTo>
                    <a:pt x="2227097" y="3153944"/>
                  </a:lnTo>
                  <a:lnTo>
                    <a:pt x="2179320" y="3132763"/>
                  </a:lnTo>
                  <a:lnTo>
                    <a:pt x="2133411" y="3108805"/>
                  </a:lnTo>
                  <a:lnTo>
                    <a:pt x="2089520" y="3082167"/>
                  </a:lnTo>
                  <a:lnTo>
                    <a:pt x="2047801" y="3052951"/>
                  </a:lnTo>
                  <a:lnTo>
                    <a:pt x="2008407" y="3021255"/>
                  </a:lnTo>
                  <a:lnTo>
                    <a:pt x="1971489" y="2987180"/>
                  </a:lnTo>
                  <a:lnTo>
                    <a:pt x="1937200" y="2950824"/>
                  </a:lnTo>
                  <a:lnTo>
                    <a:pt x="1905694" y="2912287"/>
                  </a:lnTo>
                  <a:lnTo>
                    <a:pt x="1861641" y="2934165"/>
                  </a:lnTo>
                  <a:lnTo>
                    <a:pt x="1816795" y="2953616"/>
                  </a:lnTo>
                  <a:lnTo>
                    <a:pt x="1771259" y="2970662"/>
                  </a:lnTo>
                  <a:lnTo>
                    <a:pt x="1725136" y="2985325"/>
                  </a:lnTo>
                  <a:lnTo>
                    <a:pt x="1678530" y="2997630"/>
                  </a:lnTo>
                  <a:lnTo>
                    <a:pt x="1631543" y="3007597"/>
                  </a:lnTo>
                  <a:lnTo>
                    <a:pt x="1584279" y="3015251"/>
                  </a:lnTo>
                  <a:lnTo>
                    <a:pt x="1536841" y="3020613"/>
                  </a:lnTo>
                  <a:lnTo>
                    <a:pt x="1489333" y="3023706"/>
                  </a:lnTo>
                  <a:lnTo>
                    <a:pt x="1441856" y="3024553"/>
                  </a:lnTo>
                  <a:lnTo>
                    <a:pt x="1394516" y="3023176"/>
                  </a:lnTo>
                  <a:lnTo>
                    <a:pt x="1347414" y="3019599"/>
                  </a:lnTo>
                  <a:lnTo>
                    <a:pt x="1300654" y="3013843"/>
                  </a:lnTo>
                  <a:lnTo>
                    <a:pt x="1254339" y="3005932"/>
                  </a:lnTo>
                  <a:lnTo>
                    <a:pt x="1208573" y="2995887"/>
                  </a:lnTo>
                  <a:lnTo>
                    <a:pt x="1163458" y="2983733"/>
                  </a:lnTo>
                  <a:lnTo>
                    <a:pt x="1119098" y="2969490"/>
                  </a:lnTo>
                  <a:lnTo>
                    <a:pt x="1075596" y="2953183"/>
                  </a:lnTo>
                  <a:lnTo>
                    <a:pt x="1033056" y="2934833"/>
                  </a:lnTo>
                  <a:lnTo>
                    <a:pt x="991579" y="2914464"/>
                  </a:lnTo>
                  <a:lnTo>
                    <a:pt x="951271" y="2892097"/>
                  </a:lnTo>
                  <a:lnTo>
                    <a:pt x="912233" y="2867756"/>
                  </a:lnTo>
                  <a:lnTo>
                    <a:pt x="874569" y="2841463"/>
                  </a:lnTo>
                  <a:lnTo>
                    <a:pt x="838382" y="2813242"/>
                  </a:lnTo>
                  <a:lnTo>
                    <a:pt x="803775" y="2783113"/>
                  </a:lnTo>
                  <a:lnTo>
                    <a:pt x="770853" y="2751101"/>
                  </a:lnTo>
                  <a:lnTo>
                    <a:pt x="739716" y="2717227"/>
                  </a:lnTo>
                  <a:lnTo>
                    <a:pt x="710470" y="2681515"/>
                  </a:lnTo>
                  <a:lnTo>
                    <a:pt x="683217" y="2643987"/>
                  </a:lnTo>
                  <a:lnTo>
                    <a:pt x="673794" y="2629865"/>
                  </a:lnTo>
                  <a:lnTo>
                    <a:pt x="622403" y="2632856"/>
                  </a:lnTo>
                  <a:lnTo>
                    <a:pt x="571902" y="2631324"/>
                  </a:lnTo>
                  <a:lnTo>
                    <a:pt x="522571" y="2625464"/>
                  </a:lnTo>
                  <a:lnTo>
                    <a:pt x="474691" y="2615469"/>
                  </a:lnTo>
                  <a:lnTo>
                    <a:pt x="428543" y="2601534"/>
                  </a:lnTo>
                  <a:lnTo>
                    <a:pt x="384406" y="2583852"/>
                  </a:lnTo>
                  <a:lnTo>
                    <a:pt x="342563" y="2562618"/>
                  </a:lnTo>
                  <a:lnTo>
                    <a:pt x="303294" y="2538026"/>
                  </a:lnTo>
                  <a:lnTo>
                    <a:pt x="266878" y="2510270"/>
                  </a:lnTo>
                  <a:lnTo>
                    <a:pt x="233598" y="2479545"/>
                  </a:lnTo>
                  <a:lnTo>
                    <a:pt x="203733" y="2446043"/>
                  </a:lnTo>
                  <a:lnTo>
                    <a:pt x="177564" y="2409960"/>
                  </a:lnTo>
                  <a:lnTo>
                    <a:pt x="155372" y="2371490"/>
                  </a:lnTo>
                  <a:lnTo>
                    <a:pt x="137438" y="2330826"/>
                  </a:lnTo>
                  <a:lnTo>
                    <a:pt x="124041" y="2288164"/>
                  </a:lnTo>
                  <a:lnTo>
                    <a:pt x="115464" y="2243696"/>
                  </a:lnTo>
                  <a:lnTo>
                    <a:pt x="112045" y="2195461"/>
                  </a:lnTo>
                  <a:lnTo>
                    <a:pt x="114634" y="2147618"/>
                  </a:lnTo>
                  <a:lnTo>
                    <a:pt x="123077" y="2100569"/>
                  </a:lnTo>
                  <a:lnTo>
                    <a:pt x="137225" y="2054717"/>
                  </a:lnTo>
                  <a:lnTo>
                    <a:pt x="156926" y="2010463"/>
                  </a:lnTo>
                  <a:lnTo>
                    <a:pt x="182029" y="1968211"/>
                  </a:lnTo>
                  <a:lnTo>
                    <a:pt x="212383" y="1928363"/>
                  </a:lnTo>
                  <a:lnTo>
                    <a:pt x="247836" y="1891322"/>
                  </a:lnTo>
                  <a:lnTo>
                    <a:pt x="204907" y="1866485"/>
                  </a:lnTo>
                  <a:lnTo>
                    <a:pt x="165788" y="1838495"/>
                  </a:lnTo>
                  <a:lnTo>
                    <a:pt x="130568" y="1807654"/>
                  </a:lnTo>
                  <a:lnTo>
                    <a:pt x="99338" y="1774267"/>
                  </a:lnTo>
                  <a:lnTo>
                    <a:pt x="72187" y="1738639"/>
                  </a:lnTo>
                  <a:lnTo>
                    <a:pt x="49206" y="1701074"/>
                  </a:lnTo>
                  <a:lnTo>
                    <a:pt x="30485" y="1661876"/>
                  </a:lnTo>
                  <a:lnTo>
                    <a:pt x="16113" y="1621350"/>
                  </a:lnTo>
                  <a:lnTo>
                    <a:pt x="6182" y="1579799"/>
                  </a:lnTo>
                  <a:lnTo>
                    <a:pt x="781" y="1537529"/>
                  </a:lnTo>
                  <a:lnTo>
                    <a:pt x="0" y="1494844"/>
                  </a:lnTo>
                  <a:lnTo>
                    <a:pt x="3929" y="1452047"/>
                  </a:lnTo>
                  <a:lnTo>
                    <a:pt x="12658" y="1409444"/>
                  </a:lnTo>
                  <a:lnTo>
                    <a:pt x="26278" y="1367338"/>
                  </a:lnTo>
                  <a:lnTo>
                    <a:pt x="44879" y="1326034"/>
                  </a:lnTo>
                  <a:lnTo>
                    <a:pt x="68550" y="1285836"/>
                  </a:lnTo>
                  <a:lnTo>
                    <a:pt x="97656" y="1246842"/>
                  </a:lnTo>
                  <a:lnTo>
                    <a:pt x="130911" y="1211105"/>
                  </a:lnTo>
                  <a:lnTo>
                    <a:pt x="167957" y="1178829"/>
                  </a:lnTo>
                  <a:lnTo>
                    <a:pt x="208436" y="1150218"/>
                  </a:lnTo>
                  <a:lnTo>
                    <a:pt x="251990" y="1125477"/>
                  </a:lnTo>
                  <a:lnTo>
                    <a:pt x="298259" y="1104808"/>
                  </a:lnTo>
                  <a:lnTo>
                    <a:pt x="346886" y="1088415"/>
                  </a:lnTo>
                  <a:lnTo>
                    <a:pt x="397512" y="1076504"/>
                  </a:lnTo>
                  <a:lnTo>
                    <a:pt x="449779" y="1069276"/>
                  </a:lnTo>
                  <a:lnTo>
                    <a:pt x="453982" y="1059256"/>
                  </a:lnTo>
                  <a:close/>
                </a:path>
              </a:pathLst>
            </a:custGeom>
            <a:ln w="12192">
              <a:solidFill>
                <a:srgbClr val="438681"/>
              </a:solidFill>
            </a:ln>
          </p:spPr>
          <p:txBody>
            <a:bodyPr wrap="square" lIns="0" tIns="0" rIns="0" bIns="0" rtlCol="0"/>
            <a:lstStyle/>
            <a:p>
              <a:endParaRPr/>
            </a:p>
          </p:txBody>
        </p:sp>
        <p:sp>
          <p:nvSpPr>
            <p:cNvPr id="6" name="object 6"/>
            <p:cNvSpPr/>
            <p:nvPr/>
          </p:nvSpPr>
          <p:spPr>
            <a:xfrm>
              <a:off x="715582" y="3080477"/>
              <a:ext cx="4574540" cy="2735580"/>
            </a:xfrm>
            <a:custGeom>
              <a:avLst/>
              <a:gdLst/>
              <a:ahLst/>
              <a:cxnLst/>
              <a:rect l="l" t="t" r="r" b="b"/>
              <a:pathLst>
                <a:path w="4574540" h="2735579">
                  <a:moveTo>
                    <a:pt x="292303" y="1774304"/>
                  </a:moveTo>
                  <a:lnTo>
                    <a:pt x="241363" y="1775513"/>
                  </a:lnTo>
                  <a:lnTo>
                    <a:pt x="190804" y="1772180"/>
                  </a:lnTo>
                  <a:lnTo>
                    <a:pt x="141008" y="1764384"/>
                  </a:lnTo>
                  <a:lnTo>
                    <a:pt x="92354" y="1752200"/>
                  </a:lnTo>
                  <a:lnTo>
                    <a:pt x="45224" y="1735707"/>
                  </a:lnTo>
                  <a:lnTo>
                    <a:pt x="0" y="1714982"/>
                  </a:lnTo>
                </a:path>
                <a:path w="4574540" h="2735579">
                  <a:moveTo>
                    <a:pt x="550202" y="2423541"/>
                  </a:moveTo>
                  <a:lnTo>
                    <a:pt x="519084" y="2433391"/>
                  </a:lnTo>
                  <a:lnTo>
                    <a:pt x="487329" y="2441419"/>
                  </a:lnTo>
                  <a:lnTo>
                    <a:pt x="455038" y="2447604"/>
                  </a:lnTo>
                  <a:lnTo>
                    <a:pt x="422313" y="2451925"/>
                  </a:lnTo>
                </a:path>
                <a:path w="4574540" h="2735579">
                  <a:moveTo>
                    <a:pt x="1652219" y="2735503"/>
                  </a:moveTo>
                  <a:lnTo>
                    <a:pt x="1630023" y="2704513"/>
                  </a:lnTo>
                  <a:lnTo>
                    <a:pt x="1609753" y="2672549"/>
                  </a:lnTo>
                  <a:lnTo>
                    <a:pt x="1591450" y="2639681"/>
                  </a:lnTo>
                  <a:lnTo>
                    <a:pt x="1575155" y="2605976"/>
                  </a:lnTo>
                </a:path>
                <a:path w="4574540" h="2735579">
                  <a:moveTo>
                    <a:pt x="3077210" y="2412517"/>
                  </a:moveTo>
                  <a:lnTo>
                    <a:pt x="3072728" y="2448547"/>
                  </a:lnTo>
                  <a:lnTo>
                    <a:pt x="3066095" y="2484294"/>
                  </a:lnTo>
                  <a:lnTo>
                    <a:pt x="3057327" y="2519684"/>
                  </a:lnTo>
                  <a:lnTo>
                    <a:pt x="3046437" y="2554643"/>
                  </a:lnTo>
                </a:path>
                <a:path w="4574540" h="2735579">
                  <a:moveTo>
                    <a:pt x="3689032" y="1534401"/>
                  </a:moveTo>
                  <a:lnTo>
                    <a:pt x="3737266" y="1557197"/>
                  </a:lnTo>
                  <a:lnTo>
                    <a:pt x="3782750" y="1583098"/>
                  </a:lnTo>
                  <a:lnTo>
                    <a:pt x="3825348" y="1611912"/>
                  </a:lnTo>
                  <a:lnTo>
                    <a:pt x="3864923" y="1643443"/>
                  </a:lnTo>
                  <a:lnTo>
                    <a:pt x="3901337" y="1677498"/>
                  </a:lnTo>
                  <a:lnTo>
                    <a:pt x="3934454" y="1713882"/>
                  </a:lnTo>
                  <a:lnTo>
                    <a:pt x="3964136" y="1752403"/>
                  </a:lnTo>
                  <a:lnTo>
                    <a:pt x="3990247" y="1792864"/>
                  </a:lnTo>
                  <a:lnTo>
                    <a:pt x="4012648" y="1835074"/>
                  </a:lnTo>
                  <a:lnTo>
                    <a:pt x="4031204" y="1878836"/>
                  </a:lnTo>
                  <a:lnTo>
                    <a:pt x="4045777" y="1923958"/>
                  </a:lnTo>
                  <a:lnTo>
                    <a:pt x="4056230" y="1970246"/>
                  </a:lnTo>
                  <a:lnTo>
                    <a:pt x="4062426" y="2017504"/>
                  </a:lnTo>
                  <a:lnTo>
                    <a:pt x="4064228" y="2065540"/>
                  </a:lnTo>
                </a:path>
                <a:path w="4574540" h="2735579">
                  <a:moveTo>
                    <a:pt x="4573981" y="968679"/>
                  </a:moveTo>
                  <a:lnTo>
                    <a:pt x="4549177" y="1013704"/>
                  </a:lnTo>
                  <a:lnTo>
                    <a:pt x="4519852" y="1056391"/>
                  </a:lnTo>
                  <a:lnTo>
                    <a:pt x="4486223" y="1096482"/>
                  </a:lnTo>
                  <a:lnTo>
                    <a:pt x="4448504" y="1133722"/>
                  </a:lnTo>
                  <a:lnTo>
                    <a:pt x="4406912" y="1167853"/>
                  </a:lnTo>
                </a:path>
                <a:path w="4574540" h="2735579">
                  <a:moveTo>
                    <a:pt x="4173105" y="229679"/>
                  </a:moveTo>
                  <a:lnTo>
                    <a:pt x="4177251" y="253037"/>
                  </a:lnTo>
                  <a:lnTo>
                    <a:pt x="4180104" y="276528"/>
                  </a:lnTo>
                  <a:lnTo>
                    <a:pt x="4181665" y="300111"/>
                  </a:lnTo>
                  <a:lnTo>
                    <a:pt x="4181932" y="323748"/>
                  </a:lnTo>
                </a:path>
                <a:path w="4574540" h="2735579">
                  <a:moveTo>
                    <a:pt x="3106178" y="119964"/>
                  </a:moveTo>
                  <a:lnTo>
                    <a:pt x="3123814" y="87996"/>
                  </a:lnTo>
                  <a:lnTo>
                    <a:pt x="3144013" y="57267"/>
                  </a:lnTo>
                  <a:lnTo>
                    <a:pt x="3166691" y="27895"/>
                  </a:lnTo>
                  <a:lnTo>
                    <a:pt x="3191764" y="0"/>
                  </a:lnTo>
                </a:path>
                <a:path w="4574540" h="2735579">
                  <a:moveTo>
                    <a:pt x="2305685" y="177126"/>
                  </a:moveTo>
                  <a:lnTo>
                    <a:pt x="2313290" y="150450"/>
                  </a:lnTo>
                  <a:lnTo>
                    <a:pt x="2322753" y="124266"/>
                  </a:lnTo>
                  <a:lnTo>
                    <a:pt x="2334045" y="98649"/>
                  </a:lnTo>
                  <a:lnTo>
                    <a:pt x="2347137" y="73672"/>
                  </a:lnTo>
                </a:path>
                <a:path w="4574540" h="2735579">
                  <a:moveTo>
                    <a:pt x="1366265" y="212267"/>
                  </a:moveTo>
                  <a:lnTo>
                    <a:pt x="1406318" y="234320"/>
                  </a:lnTo>
                  <a:lnTo>
                    <a:pt x="1444737" y="258446"/>
                  </a:lnTo>
                  <a:lnTo>
                    <a:pt x="1481421" y="284575"/>
                  </a:lnTo>
                  <a:lnTo>
                    <a:pt x="1516265" y="312635"/>
                  </a:lnTo>
                </a:path>
                <a:path w="4574540" h="2735579">
                  <a:moveTo>
                    <a:pt x="226987" y="1001064"/>
                  </a:moveTo>
                  <a:lnTo>
                    <a:pt x="218661" y="975018"/>
                  </a:lnTo>
                  <a:lnTo>
                    <a:pt x="211518" y="948716"/>
                  </a:lnTo>
                  <a:lnTo>
                    <a:pt x="205566" y="922188"/>
                  </a:lnTo>
                  <a:lnTo>
                    <a:pt x="200812" y="895464"/>
                  </a:lnTo>
                </a:path>
              </a:pathLst>
            </a:custGeom>
            <a:ln w="12192">
              <a:solidFill>
                <a:srgbClr val="438681"/>
              </a:solidFill>
            </a:ln>
          </p:spPr>
          <p:txBody>
            <a:bodyPr wrap="square" lIns="0" tIns="0" rIns="0" bIns="0" rtlCol="0"/>
            <a:lstStyle/>
            <a:p>
              <a:endParaRPr/>
            </a:p>
          </p:txBody>
        </p:sp>
      </p:grpSp>
      <p:sp>
        <p:nvSpPr>
          <p:cNvPr id="7" name="object 7"/>
          <p:cNvSpPr txBox="1"/>
          <p:nvPr/>
        </p:nvSpPr>
        <p:spPr>
          <a:xfrm>
            <a:off x="1365883" y="3889530"/>
            <a:ext cx="3559098" cy="1120820"/>
          </a:xfrm>
          <a:prstGeom prst="rect">
            <a:avLst/>
          </a:prstGeom>
        </p:spPr>
        <p:txBody>
          <a:bodyPr vert="horz" wrap="square" lIns="0" tIns="12700" rIns="0" bIns="0" rtlCol="0">
            <a:spAutoFit/>
          </a:bodyPr>
          <a:lstStyle/>
          <a:p>
            <a:pPr marL="12065" marR="5080" algn="ctr">
              <a:lnSpc>
                <a:spcPct val="100000"/>
              </a:lnSpc>
              <a:spcBef>
                <a:spcPts val="100"/>
              </a:spcBef>
            </a:pPr>
            <a:r>
              <a:rPr sz="1800" dirty="0">
                <a:solidFill>
                  <a:srgbClr val="FFFFFF"/>
                </a:solidFill>
                <a:latin typeface="Trebuchet MS"/>
                <a:cs typeface="Trebuchet MS"/>
              </a:rPr>
              <a:t>Relationalité : </a:t>
            </a:r>
            <a:r>
              <a:rPr lang="fr-FR" sz="1800" b="1" dirty="0">
                <a:solidFill>
                  <a:srgbClr val="FFFFFF"/>
                </a:solidFill>
                <a:latin typeface="Trebuchet MS"/>
                <a:cs typeface="Trebuchet MS"/>
              </a:rPr>
              <a:t> </a:t>
            </a:r>
            <a:r>
              <a:rPr lang="fr-FR" b="1" dirty="0">
                <a:solidFill>
                  <a:srgbClr val="FFFFFF"/>
                </a:solidFill>
                <a:latin typeface="Trebuchet MS"/>
                <a:cs typeface="Trebuchet MS"/>
              </a:rPr>
              <a:t>« </a:t>
            </a:r>
            <a:r>
              <a:rPr sz="1800" dirty="0">
                <a:solidFill>
                  <a:srgbClr val="FFFFFF"/>
                </a:solidFill>
                <a:latin typeface="Trebuchet MS"/>
                <a:cs typeface="Trebuchet MS"/>
              </a:rPr>
              <a:t>les relations ne façonnent pas simplement la réalité, elles sont la </a:t>
            </a:r>
            <a:r>
              <a:rPr sz="1800" dirty="0" err="1">
                <a:solidFill>
                  <a:srgbClr val="FFFFFF"/>
                </a:solidFill>
                <a:latin typeface="Trebuchet MS"/>
                <a:cs typeface="Trebuchet MS"/>
              </a:rPr>
              <a:t>réalité</a:t>
            </a:r>
            <a:r>
              <a:rPr lang="fr-FR" dirty="0">
                <a:solidFill>
                  <a:srgbClr val="FFFFFF"/>
                </a:solidFill>
                <a:latin typeface="Trebuchet MS"/>
                <a:cs typeface="Trebuchet MS"/>
              </a:rPr>
              <a:t> » </a:t>
            </a:r>
            <a:r>
              <a:rPr sz="1800" dirty="0">
                <a:solidFill>
                  <a:srgbClr val="FFFFFF"/>
                </a:solidFill>
                <a:latin typeface="Trebuchet MS"/>
                <a:cs typeface="Trebuchet MS"/>
              </a:rPr>
              <a:t>Wilson, 2008, p.7).</a:t>
            </a:r>
            <a:endParaRPr sz="1800" dirty="0">
              <a:latin typeface="Trebuchet MS"/>
              <a:cs typeface="Trebuchet MS"/>
            </a:endParaRPr>
          </a:p>
        </p:txBody>
      </p:sp>
      <p:pic>
        <p:nvPicPr>
          <p:cNvPr id="8" name="object 8"/>
          <p:cNvPicPr/>
          <p:nvPr/>
        </p:nvPicPr>
        <p:blipFill>
          <a:blip r:embed="rId2" cstate="print"/>
          <a:stretch>
            <a:fillRect/>
          </a:stretch>
        </p:blipFill>
        <p:spPr>
          <a:xfrm>
            <a:off x="6268211" y="2462783"/>
            <a:ext cx="4116324" cy="4102608"/>
          </a:xfrm>
          <a:prstGeom prst="rect">
            <a:avLst/>
          </a:prstGeom>
        </p:spPr>
      </p:pic>
      <p:sp>
        <p:nvSpPr>
          <p:cNvPr id="9" name="object 9"/>
          <p:cNvSpPr txBox="1"/>
          <p:nvPr/>
        </p:nvSpPr>
        <p:spPr>
          <a:xfrm>
            <a:off x="7391412" y="2582258"/>
            <a:ext cx="2362188" cy="1282065"/>
          </a:xfrm>
          <a:prstGeom prst="rect">
            <a:avLst/>
          </a:prstGeom>
        </p:spPr>
        <p:txBody>
          <a:bodyPr vert="horz" wrap="square" lIns="0" tIns="137795" rIns="0" bIns="0" rtlCol="0">
            <a:spAutoFit/>
          </a:bodyPr>
          <a:lstStyle/>
          <a:p>
            <a:pPr marL="221615">
              <a:lnSpc>
                <a:spcPct val="100000"/>
              </a:lnSpc>
              <a:spcBef>
                <a:spcPts val="1085"/>
              </a:spcBef>
            </a:pPr>
            <a:r>
              <a:rPr sz="2000" spc="-10" dirty="0">
                <a:latin typeface="Calibri"/>
                <a:cs typeface="Calibri"/>
              </a:rPr>
              <a:t>Relationnel</a:t>
            </a:r>
            <a:endParaRPr sz="2000" dirty="0">
              <a:latin typeface="Calibri"/>
              <a:cs typeface="Calibri"/>
            </a:endParaRPr>
          </a:p>
          <a:p>
            <a:pPr marL="12700" marR="5080">
              <a:lnSpc>
                <a:spcPts val="1540"/>
              </a:lnSpc>
              <a:spcBef>
                <a:spcPts val="865"/>
              </a:spcBef>
            </a:pPr>
            <a:r>
              <a:rPr sz="1400" spc="-10" dirty="0">
                <a:latin typeface="Calibri"/>
                <a:cs typeface="Calibri"/>
              </a:rPr>
              <a:t>La connaissance </a:t>
            </a:r>
            <a:r>
              <a:rPr sz="1400" dirty="0">
                <a:latin typeface="Calibri"/>
                <a:cs typeface="Calibri"/>
              </a:rPr>
              <a:t>est </a:t>
            </a:r>
            <a:r>
              <a:rPr sz="1400" spc="-10" dirty="0">
                <a:latin typeface="Calibri"/>
                <a:cs typeface="Calibri"/>
              </a:rPr>
              <a:t>partagée </a:t>
            </a:r>
            <a:r>
              <a:rPr sz="1400" dirty="0">
                <a:latin typeface="Calibri"/>
                <a:cs typeface="Calibri"/>
              </a:rPr>
              <a:t>avec </a:t>
            </a:r>
            <a:r>
              <a:rPr sz="1400" spc="-5" dirty="0">
                <a:latin typeface="Calibri"/>
                <a:cs typeface="Calibri"/>
              </a:rPr>
              <a:t>toute la </a:t>
            </a:r>
            <a:r>
              <a:rPr sz="1400" spc="-10" dirty="0">
                <a:latin typeface="Calibri"/>
                <a:cs typeface="Calibri"/>
              </a:rPr>
              <a:t>création</a:t>
            </a:r>
            <a:endParaRPr sz="1400" dirty="0">
              <a:latin typeface="Calibri"/>
              <a:cs typeface="Calibri"/>
            </a:endParaRPr>
          </a:p>
          <a:p>
            <a:pPr marL="17145">
              <a:lnSpc>
                <a:spcPct val="100000"/>
              </a:lnSpc>
              <a:spcBef>
                <a:spcPts val="880"/>
              </a:spcBef>
            </a:pPr>
            <a:r>
              <a:rPr sz="1400" spc="-5" dirty="0">
                <a:latin typeface="Calibri"/>
                <a:cs typeface="Calibri"/>
              </a:rPr>
              <a:t>Tout </a:t>
            </a:r>
            <a:r>
              <a:rPr sz="1400" dirty="0">
                <a:latin typeface="Calibri"/>
                <a:cs typeface="Calibri"/>
              </a:rPr>
              <a:t>est </a:t>
            </a:r>
            <a:r>
              <a:rPr sz="1400" spc="-10" dirty="0">
                <a:latin typeface="Calibri"/>
                <a:cs typeface="Calibri"/>
              </a:rPr>
              <a:t>connecté</a:t>
            </a:r>
            <a:endParaRPr sz="1400" dirty="0">
              <a:latin typeface="Calibri"/>
              <a:cs typeface="Calibri"/>
            </a:endParaRPr>
          </a:p>
        </p:txBody>
      </p:sp>
      <p:sp>
        <p:nvSpPr>
          <p:cNvPr id="10" name="object 10"/>
          <p:cNvSpPr txBox="1"/>
          <p:nvPr/>
        </p:nvSpPr>
        <p:spPr>
          <a:xfrm>
            <a:off x="7400122" y="3969781"/>
            <a:ext cx="2353478" cy="434975"/>
          </a:xfrm>
          <a:prstGeom prst="rect">
            <a:avLst/>
          </a:prstGeom>
        </p:spPr>
        <p:txBody>
          <a:bodyPr vert="horz" wrap="square" lIns="0" tIns="34290" rIns="0" bIns="0" rtlCol="0">
            <a:spAutoFit/>
          </a:bodyPr>
          <a:lstStyle/>
          <a:p>
            <a:pPr marL="12700" marR="5080">
              <a:lnSpc>
                <a:spcPts val="1540"/>
              </a:lnSpc>
              <a:spcBef>
                <a:spcPts val="270"/>
              </a:spcBef>
            </a:pPr>
            <a:r>
              <a:rPr sz="1400" spc="-5" dirty="0">
                <a:latin typeface="Calibri"/>
                <a:cs typeface="Calibri"/>
              </a:rPr>
              <a:t>Le partenariat communautaire </a:t>
            </a:r>
            <a:r>
              <a:rPr sz="1400" dirty="0">
                <a:latin typeface="Calibri"/>
                <a:cs typeface="Calibri"/>
              </a:rPr>
              <a:t>est </a:t>
            </a:r>
            <a:r>
              <a:rPr sz="1400" spc="-5" dirty="0">
                <a:latin typeface="Calibri"/>
                <a:cs typeface="Calibri"/>
              </a:rPr>
              <a:t>nécessaire</a:t>
            </a:r>
            <a:endParaRPr sz="1400" dirty="0">
              <a:latin typeface="Calibri"/>
              <a:cs typeface="Calibri"/>
            </a:endParaRPr>
          </a:p>
        </p:txBody>
      </p:sp>
      <p:sp>
        <p:nvSpPr>
          <p:cNvPr id="11" name="object 11"/>
          <p:cNvSpPr txBox="1"/>
          <p:nvPr/>
        </p:nvSpPr>
        <p:spPr>
          <a:xfrm>
            <a:off x="7588805" y="4549080"/>
            <a:ext cx="1706155" cy="838835"/>
          </a:xfrm>
          <a:prstGeom prst="rect">
            <a:avLst/>
          </a:prstGeom>
        </p:spPr>
        <p:txBody>
          <a:bodyPr vert="horz" wrap="square" lIns="0" tIns="185420" rIns="0" bIns="0" rtlCol="0">
            <a:spAutoFit/>
          </a:bodyPr>
          <a:lstStyle/>
          <a:p>
            <a:pPr marL="24130">
              <a:lnSpc>
                <a:spcPct val="100000"/>
              </a:lnSpc>
              <a:spcBef>
                <a:spcPts val="1460"/>
              </a:spcBef>
            </a:pPr>
            <a:r>
              <a:rPr sz="2000" spc="-5" dirty="0">
                <a:latin typeface="Calibri"/>
                <a:cs typeface="Calibri"/>
              </a:rPr>
              <a:t>Responsabilité</a:t>
            </a:r>
            <a:endParaRPr sz="2000" dirty="0">
              <a:latin typeface="Calibri"/>
              <a:cs typeface="Calibri"/>
            </a:endParaRPr>
          </a:p>
          <a:p>
            <a:pPr marL="12700">
              <a:lnSpc>
                <a:spcPct val="100000"/>
              </a:lnSpc>
              <a:spcBef>
                <a:spcPts val="960"/>
              </a:spcBef>
            </a:pPr>
            <a:r>
              <a:rPr sz="1400" spc="-10" dirty="0">
                <a:latin typeface="Calibri"/>
                <a:cs typeface="Calibri"/>
              </a:rPr>
              <a:t>Respect</a:t>
            </a:r>
            <a:endParaRPr sz="1400" dirty="0">
              <a:latin typeface="Calibri"/>
              <a:cs typeface="Calibri"/>
            </a:endParaRPr>
          </a:p>
        </p:txBody>
      </p:sp>
      <p:sp>
        <p:nvSpPr>
          <p:cNvPr id="12" name="object 12"/>
          <p:cNvSpPr txBox="1"/>
          <p:nvPr/>
        </p:nvSpPr>
        <p:spPr>
          <a:xfrm>
            <a:off x="7588806" y="5544311"/>
            <a:ext cx="1326594" cy="597535"/>
          </a:xfrm>
          <a:prstGeom prst="rect">
            <a:avLst/>
          </a:prstGeom>
        </p:spPr>
        <p:txBody>
          <a:bodyPr vert="horz" wrap="square" lIns="0" tIns="12700" rIns="0" bIns="0" rtlCol="0">
            <a:spAutoFit/>
          </a:bodyPr>
          <a:lstStyle/>
          <a:p>
            <a:pPr marL="18415">
              <a:lnSpc>
                <a:spcPct val="100000"/>
              </a:lnSpc>
              <a:spcBef>
                <a:spcPts val="100"/>
              </a:spcBef>
            </a:pPr>
            <a:r>
              <a:rPr sz="1400" spc="-10" dirty="0">
                <a:latin typeface="Calibri"/>
                <a:cs typeface="Calibri"/>
              </a:rPr>
              <a:t>Réciprocité</a:t>
            </a:r>
            <a:endParaRPr sz="1400" dirty="0">
              <a:latin typeface="Calibri"/>
              <a:cs typeface="Calibri"/>
            </a:endParaRPr>
          </a:p>
          <a:p>
            <a:pPr marL="12700">
              <a:lnSpc>
                <a:spcPct val="100000"/>
              </a:lnSpc>
              <a:spcBef>
                <a:spcPts val="1140"/>
              </a:spcBef>
            </a:pPr>
            <a:r>
              <a:rPr sz="1400" spc="-5" dirty="0">
                <a:latin typeface="Calibri"/>
                <a:cs typeface="Calibri"/>
              </a:rPr>
              <a:t>Responsabilité</a:t>
            </a:r>
            <a:endParaRPr sz="1400" dirty="0">
              <a:latin typeface="Calibri"/>
              <a:cs typeface="Calibri"/>
            </a:endParaRPr>
          </a:p>
        </p:txBody>
      </p:sp>
      <p:sp>
        <p:nvSpPr>
          <p:cNvPr id="13" name="object 13"/>
          <p:cNvSpPr txBox="1"/>
          <p:nvPr/>
        </p:nvSpPr>
        <p:spPr>
          <a:xfrm>
            <a:off x="10591966" y="6415531"/>
            <a:ext cx="1388745" cy="299720"/>
          </a:xfrm>
          <a:prstGeom prst="rect">
            <a:avLst/>
          </a:prstGeom>
        </p:spPr>
        <p:txBody>
          <a:bodyPr vert="horz" wrap="square" lIns="0" tIns="12700" rIns="0" bIns="0" rtlCol="0">
            <a:spAutoFit/>
          </a:bodyPr>
          <a:lstStyle/>
          <a:p>
            <a:pPr marL="12700">
              <a:lnSpc>
                <a:spcPct val="100000"/>
              </a:lnSpc>
              <a:spcBef>
                <a:spcPts val="100"/>
              </a:spcBef>
            </a:pPr>
            <a:r>
              <a:rPr sz="1800" spc="-90" dirty="0">
                <a:latin typeface="Trebuchet MS"/>
                <a:cs typeface="Trebuchet MS"/>
              </a:rPr>
              <a:t>(</a:t>
            </a:r>
            <a:r>
              <a:rPr sz="1800" spc="-175" dirty="0">
                <a:latin typeface="Trebuchet MS"/>
                <a:cs typeface="Trebuchet MS"/>
              </a:rPr>
              <a:t>Wilson, </a:t>
            </a:r>
            <a:r>
              <a:rPr sz="1800" spc="-55" dirty="0">
                <a:latin typeface="Trebuchet MS"/>
                <a:cs typeface="Trebuchet MS"/>
              </a:rPr>
              <a:t>2008)</a:t>
            </a:r>
            <a:endParaRPr sz="1800" dirty="0">
              <a:latin typeface="Trebuchet MS"/>
              <a:cs typeface="Trebuchet MS"/>
            </a:endParaRPr>
          </a:p>
        </p:txBody>
      </p:sp>
      <p:sp>
        <p:nvSpPr>
          <p:cNvPr id="16" name="Rectangle 15">
            <a:extLst>
              <a:ext uri="{FF2B5EF4-FFF2-40B4-BE49-F238E27FC236}">
                <a16:creationId xmlns:a16="http://schemas.microsoft.com/office/drawing/2014/main" id="{2049DF47-DBEF-0BBD-3575-20BCE7D274BE}"/>
              </a:ext>
            </a:extLst>
          </p:cNvPr>
          <p:cNvSpPr/>
          <p:nvPr/>
        </p:nvSpPr>
        <p:spPr>
          <a:xfrm>
            <a:off x="905661" y="583152"/>
            <a:ext cx="1038067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800" spc="254" dirty="0">
                <a:solidFill>
                  <a:srgbClr val="212121"/>
                </a:solidFill>
                <a:latin typeface="Trebuchet MS"/>
                <a:cs typeface="Trebuchet MS"/>
              </a:rPr>
              <a:t>ÉPISTÉMOLOGIE </a:t>
            </a:r>
            <a:r>
              <a:rPr lang="fr-FR" sz="2800" spc="459" dirty="0">
                <a:solidFill>
                  <a:srgbClr val="212121"/>
                </a:solidFill>
                <a:latin typeface="Trebuchet MS"/>
                <a:cs typeface="Trebuchet MS"/>
              </a:rPr>
              <a:t>ET </a:t>
            </a:r>
            <a:r>
              <a:rPr lang="fr-FR" sz="2800" spc="385" dirty="0">
                <a:solidFill>
                  <a:srgbClr val="212121"/>
                </a:solidFill>
                <a:latin typeface="Trebuchet MS"/>
                <a:cs typeface="Trebuchet MS"/>
              </a:rPr>
              <a:t>MÉTHODOLOGIE </a:t>
            </a:r>
            <a:r>
              <a:rPr lang="fr-FR" sz="2800" spc="340" dirty="0">
                <a:solidFill>
                  <a:srgbClr val="212121"/>
                </a:solidFill>
                <a:latin typeface="Trebuchet MS"/>
                <a:cs typeface="Trebuchet MS"/>
              </a:rPr>
              <a:t>AUTOCHTONES</a:t>
            </a:r>
            <a:endParaRPr lang="fr-F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0" y="0"/>
            <a:ext cx="6096000" cy="6858000"/>
          </a:xfrm>
          <a:custGeom>
            <a:avLst/>
            <a:gdLst/>
            <a:ahLst/>
            <a:cxnLst/>
            <a:rect l="l" t="t" r="r" b="b"/>
            <a:pathLst>
              <a:path w="6096000" h="6858000">
                <a:moveTo>
                  <a:pt x="0" y="6858000"/>
                </a:moveTo>
                <a:lnTo>
                  <a:pt x="6096000" y="6858000"/>
                </a:lnTo>
                <a:lnTo>
                  <a:pt x="6096000" y="0"/>
                </a:lnTo>
                <a:lnTo>
                  <a:pt x="0" y="0"/>
                </a:lnTo>
                <a:lnTo>
                  <a:pt x="0" y="6858000"/>
                </a:lnTo>
                <a:close/>
              </a:path>
            </a:pathLst>
          </a:custGeom>
          <a:solidFill>
            <a:srgbClr val="DEDEDE"/>
          </a:solidFill>
        </p:spPr>
        <p:txBody>
          <a:bodyPr wrap="square" lIns="0" tIns="0" rIns="0" bIns="0" rtlCol="0"/>
          <a:lstStyle/>
          <a:p>
            <a:endParaRPr/>
          </a:p>
        </p:txBody>
      </p:sp>
      <p:grpSp>
        <p:nvGrpSpPr>
          <p:cNvPr id="3" name="object 3"/>
          <p:cNvGrpSpPr/>
          <p:nvPr/>
        </p:nvGrpSpPr>
        <p:grpSpPr>
          <a:xfrm>
            <a:off x="0" y="0"/>
            <a:ext cx="6096000" cy="6858000"/>
            <a:chOff x="0" y="0"/>
            <a:chExt cx="6096000" cy="6858000"/>
          </a:xfrm>
        </p:grpSpPr>
        <p:sp>
          <p:nvSpPr>
            <p:cNvPr id="4" name="object 4"/>
            <p:cNvSpPr/>
            <p:nvPr/>
          </p:nvSpPr>
          <p:spPr>
            <a:xfrm>
              <a:off x="0" y="0"/>
              <a:ext cx="6096000" cy="6858000"/>
            </a:xfrm>
            <a:custGeom>
              <a:avLst/>
              <a:gdLst/>
              <a:ahLst/>
              <a:cxnLst/>
              <a:rect l="l" t="t" r="r" b="b"/>
              <a:pathLst>
                <a:path w="6096000" h="6858000">
                  <a:moveTo>
                    <a:pt x="6096000" y="0"/>
                  </a:moveTo>
                  <a:lnTo>
                    <a:pt x="0" y="0"/>
                  </a:lnTo>
                  <a:lnTo>
                    <a:pt x="0" y="6858000"/>
                  </a:lnTo>
                  <a:lnTo>
                    <a:pt x="6096000" y="6858000"/>
                  </a:lnTo>
                  <a:lnTo>
                    <a:pt x="6096000" y="0"/>
                  </a:lnTo>
                  <a:close/>
                </a:path>
              </a:pathLst>
            </a:custGeom>
            <a:solidFill>
              <a:srgbClr val="58B2FF"/>
            </a:solidFill>
          </p:spPr>
          <p:txBody>
            <a:bodyPr wrap="square" lIns="0" tIns="0" rIns="0" bIns="0" rtlCol="0"/>
            <a:lstStyle/>
            <a:p>
              <a:endParaRPr/>
            </a:p>
          </p:txBody>
        </p:sp>
        <p:sp>
          <p:nvSpPr>
            <p:cNvPr id="5" name="object 5"/>
            <p:cNvSpPr/>
            <p:nvPr/>
          </p:nvSpPr>
          <p:spPr>
            <a:xfrm>
              <a:off x="979169" y="1443989"/>
              <a:ext cx="3971925" cy="3971925"/>
            </a:xfrm>
            <a:custGeom>
              <a:avLst/>
              <a:gdLst/>
              <a:ahLst/>
              <a:cxnLst/>
              <a:rect l="l" t="t" r="r" b="b"/>
              <a:pathLst>
                <a:path w="3971925" h="3971925">
                  <a:moveTo>
                    <a:pt x="1985772" y="0"/>
                  </a:moveTo>
                  <a:lnTo>
                    <a:pt x="1937524" y="574"/>
                  </a:lnTo>
                  <a:lnTo>
                    <a:pt x="1889559" y="2289"/>
                  </a:lnTo>
                  <a:lnTo>
                    <a:pt x="1841890" y="5132"/>
                  </a:lnTo>
                  <a:lnTo>
                    <a:pt x="1794529" y="9090"/>
                  </a:lnTo>
                  <a:lnTo>
                    <a:pt x="1747489" y="14149"/>
                  </a:lnTo>
                  <a:lnTo>
                    <a:pt x="1700784" y="20297"/>
                  </a:lnTo>
                  <a:lnTo>
                    <a:pt x="1654427" y="27520"/>
                  </a:lnTo>
                  <a:lnTo>
                    <a:pt x="1608429" y="35806"/>
                  </a:lnTo>
                  <a:lnTo>
                    <a:pt x="1562806" y="45142"/>
                  </a:lnTo>
                  <a:lnTo>
                    <a:pt x="1517568" y="55514"/>
                  </a:lnTo>
                  <a:lnTo>
                    <a:pt x="1472731" y="66910"/>
                  </a:lnTo>
                  <a:lnTo>
                    <a:pt x="1428305" y="79316"/>
                  </a:lnTo>
                  <a:lnTo>
                    <a:pt x="1384305" y="92720"/>
                  </a:lnTo>
                  <a:lnTo>
                    <a:pt x="1340744" y="107109"/>
                  </a:lnTo>
                  <a:lnTo>
                    <a:pt x="1297634" y="122469"/>
                  </a:lnTo>
                  <a:lnTo>
                    <a:pt x="1254989" y="138787"/>
                  </a:lnTo>
                  <a:lnTo>
                    <a:pt x="1212821" y="156052"/>
                  </a:lnTo>
                  <a:lnTo>
                    <a:pt x="1171143" y="174249"/>
                  </a:lnTo>
                  <a:lnTo>
                    <a:pt x="1129969" y="193365"/>
                  </a:lnTo>
                  <a:lnTo>
                    <a:pt x="1089312" y="213388"/>
                  </a:lnTo>
                  <a:lnTo>
                    <a:pt x="1049184" y="234305"/>
                  </a:lnTo>
                  <a:lnTo>
                    <a:pt x="1009598" y="256102"/>
                  </a:lnTo>
                  <a:lnTo>
                    <a:pt x="970568" y="278767"/>
                  </a:lnTo>
                  <a:lnTo>
                    <a:pt x="932107" y="302286"/>
                  </a:lnTo>
                  <a:lnTo>
                    <a:pt x="894227" y="326647"/>
                  </a:lnTo>
                  <a:lnTo>
                    <a:pt x="856941" y="351836"/>
                  </a:lnTo>
                  <a:lnTo>
                    <a:pt x="820263" y="377841"/>
                  </a:lnTo>
                  <a:lnTo>
                    <a:pt x="784206" y="404649"/>
                  </a:lnTo>
                  <a:lnTo>
                    <a:pt x="748782" y="432246"/>
                  </a:lnTo>
                  <a:lnTo>
                    <a:pt x="714004" y="460620"/>
                  </a:lnTo>
                  <a:lnTo>
                    <a:pt x="679886" y="489757"/>
                  </a:lnTo>
                  <a:lnTo>
                    <a:pt x="646441" y="519645"/>
                  </a:lnTo>
                  <a:lnTo>
                    <a:pt x="613681" y="550270"/>
                  </a:lnTo>
                  <a:lnTo>
                    <a:pt x="581620" y="581620"/>
                  </a:lnTo>
                  <a:lnTo>
                    <a:pt x="550270" y="613681"/>
                  </a:lnTo>
                  <a:lnTo>
                    <a:pt x="519645" y="646441"/>
                  </a:lnTo>
                  <a:lnTo>
                    <a:pt x="489757" y="679886"/>
                  </a:lnTo>
                  <a:lnTo>
                    <a:pt x="460620" y="714004"/>
                  </a:lnTo>
                  <a:lnTo>
                    <a:pt x="432246" y="748782"/>
                  </a:lnTo>
                  <a:lnTo>
                    <a:pt x="404649" y="784206"/>
                  </a:lnTo>
                  <a:lnTo>
                    <a:pt x="377841" y="820263"/>
                  </a:lnTo>
                  <a:lnTo>
                    <a:pt x="351836" y="856941"/>
                  </a:lnTo>
                  <a:lnTo>
                    <a:pt x="326647" y="894227"/>
                  </a:lnTo>
                  <a:lnTo>
                    <a:pt x="302286" y="932107"/>
                  </a:lnTo>
                  <a:lnTo>
                    <a:pt x="278767" y="970568"/>
                  </a:lnTo>
                  <a:lnTo>
                    <a:pt x="256102" y="1009598"/>
                  </a:lnTo>
                  <a:lnTo>
                    <a:pt x="234305" y="1049184"/>
                  </a:lnTo>
                  <a:lnTo>
                    <a:pt x="213388" y="1089312"/>
                  </a:lnTo>
                  <a:lnTo>
                    <a:pt x="193365" y="1129969"/>
                  </a:lnTo>
                  <a:lnTo>
                    <a:pt x="174249" y="1171143"/>
                  </a:lnTo>
                  <a:lnTo>
                    <a:pt x="156052" y="1212821"/>
                  </a:lnTo>
                  <a:lnTo>
                    <a:pt x="138787" y="1254989"/>
                  </a:lnTo>
                  <a:lnTo>
                    <a:pt x="122469" y="1297634"/>
                  </a:lnTo>
                  <a:lnTo>
                    <a:pt x="107109" y="1340744"/>
                  </a:lnTo>
                  <a:lnTo>
                    <a:pt x="92720" y="1384305"/>
                  </a:lnTo>
                  <a:lnTo>
                    <a:pt x="79316" y="1428305"/>
                  </a:lnTo>
                  <a:lnTo>
                    <a:pt x="66910" y="1472731"/>
                  </a:lnTo>
                  <a:lnTo>
                    <a:pt x="55514" y="1517568"/>
                  </a:lnTo>
                  <a:lnTo>
                    <a:pt x="45142" y="1562806"/>
                  </a:lnTo>
                  <a:lnTo>
                    <a:pt x="35806" y="1608429"/>
                  </a:lnTo>
                  <a:lnTo>
                    <a:pt x="27520" y="1654427"/>
                  </a:lnTo>
                  <a:lnTo>
                    <a:pt x="20297" y="1700784"/>
                  </a:lnTo>
                  <a:lnTo>
                    <a:pt x="14149" y="1747489"/>
                  </a:lnTo>
                  <a:lnTo>
                    <a:pt x="9090" y="1794529"/>
                  </a:lnTo>
                  <a:lnTo>
                    <a:pt x="5132" y="1841890"/>
                  </a:lnTo>
                  <a:lnTo>
                    <a:pt x="2289" y="1889559"/>
                  </a:lnTo>
                  <a:lnTo>
                    <a:pt x="574" y="1937524"/>
                  </a:lnTo>
                  <a:lnTo>
                    <a:pt x="0" y="1985772"/>
                  </a:lnTo>
                  <a:lnTo>
                    <a:pt x="574" y="2034019"/>
                  </a:lnTo>
                  <a:lnTo>
                    <a:pt x="2289" y="2081984"/>
                  </a:lnTo>
                  <a:lnTo>
                    <a:pt x="5132" y="2129653"/>
                  </a:lnTo>
                  <a:lnTo>
                    <a:pt x="9090" y="2177014"/>
                  </a:lnTo>
                  <a:lnTo>
                    <a:pt x="14149" y="2224054"/>
                  </a:lnTo>
                  <a:lnTo>
                    <a:pt x="20297" y="2270759"/>
                  </a:lnTo>
                  <a:lnTo>
                    <a:pt x="27520" y="2317116"/>
                  </a:lnTo>
                  <a:lnTo>
                    <a:pt x="35806" y="2363114"/>
                  </a:lnTo>
                  <a:lnTo>
                    <a:pt x="45142" y="2408737"/>
                  </a:lnTo>
                  <a:lnTo>
                    <a:pt x="55514" y="2453975"/>
                  </a:lnTo>
                  <a:lnTo>
                    <a:pt x="66910" y="2498812"/>
                  </a:lnTo>
                  <a:lnTo>
                    <a:pt x="79316" y="2543238"/>
                  </a:lnTo>
                  <a:lnTo>
                    <a:pt x="92720" y="2587238"/>
                  </a:lnTo>
                  <a:lnTo>
                    <a:pt x="107109" y="2630799"/>
                  </a:lnTo>
                  <a:lnTo>
                    <a:pt x="122469" y="2673909"/>
                  </a:lnTo>
                  <a:lnTo>
                    <a:pt x="138787" y="2716554"/>
                  </a:lnTo>
                  <a:lnTo>
                    <a:pt x="156052" y="2758722"/>
                  </a:lnTo>
                  <a:lnTo>
                    <a:pt x="174249" y="2800400"/>
                  </a:lnTo>
                  <a:lnTo>
                    <a:pt x="193365" y="2841574"/>
                  </a:lnTo>
                  <a:lnTo>
                    <a:pt x="213388" y="2882231"/>
                  </a:lnTo>
                  <a:lnTo>
                    <a:pt x="234305" y="2922359"/>
                  </a:lnTo>
                  <a:lnTo>
                    <a:pt x="256102" y="2961945"/>
                  </a:lnTo>
                  <a:lnTo>
                    <a:pt x="278767" y="3000975"/>
                  </a:lnTo>
                  <a:lnTo>
                    <a:pt x="302286" y="3039436"/>
                  </a:lnTo>
                  <a:lnTo>
                    <a:pt x="326647" y="3077316"/>
                  </a:lnTo>
                  <a:lnTo>
                    <a:pt x="351836" y="3114602"/>
                  </a:lnTo>
                  <a:lnTo>
                    <a:pt x="377841" y="3151280"/>
                  </a:lnTo>
                  <a:lnTo>
                    <a:pt x="404649" y="3187337"/>
                  </a:lnTo>
                  <a:lnTo>
                    <a:pt x="432246" y="3222761"/>
                  </a:lnTo>
                  <a:lnTo>
                    <a:pt x="460620" y="3257539"/>
                  </a:lnTo>
                  <a:lnTo>
                    <a:pt x="489757" y="3291657"/>
                  </a:lnTo>
                  <a:lnTo>
                    <a:pt x="519645" y="3325102"/>
                  </a:lnTo>
                  <a:lnTo>
                    <a:pt x="550270" y="3357862"/>
                  </a:lnTo>
                  <a:lnTo>
                    <a:pt x="581620" y="3389923"/>
                  </a:lnTo>
                  <a:lnTo>
                    <a:pt x="613681" y="3421273"/>
                  </a:lnTo>
                  <a:lnTo>
                    <a:pt x="646441" y="3451898"/>
                  </a:lnTo>
                  <a:lnTo>
                    <a:pt x="679886" y="3481786"/>
                  </a:lnTo>
                  <a:lnTo>
                    <a:pt x="714004" y="3510923"/>
                  </a:lnTo>
                  <a:lnTo>
                    <a:pt x="748782" y="3539297"/>
                  </a:lnTo>
                  <a:lnTo>
                    <a:pt x="784206" y="3566894"/>
                  </a:lnTo>
                  <a:lnTo>
                    <a:pt x="820263" y="3593702"/>
                  </a:lnTo>
                  <a:lnTo>
                    <a:pt x="856941" y="3619707"/>
                  </a:lnTo>
                  <a:lnTo>
                    <a:pt x="894227" y="3644896"/>
                  </a:lnTo>
                  <a:lnTo>
                    <a:pt x="932107" y="3669257"/>
                  </a:lnTo>
                  <a:lnTo>
                    <a:pt x="970568" y="3692776"/>
                  </a:lnTo>
                  <a:lnTo>
                    <a:pt x="1009598" y="3715441"/>
                  </a:lnTo>
                  <a:lnTo>
                    <a:pt x="1049184" y="3737238"/>
                  </a:lnTo>
                  <a:lnTo>
                    <a:pt x="1089312" y="3758155"/>
                  </a:lnTo>
                  <a:lnTo>
                    <a:pt x="1129969" y="3778178"/>
                  </a:lnTo>
                  <a:lnTo>
                    <a:pt x="1171143" y="3797294"/>
                  </a:lnTo>
                  <a:lnTo>
                    <a:pt x="1212821" y="3815491"/>
                  </a:lnTo>
                  <a:lnTo>
                    <a:pt x="1254989" y="3832756"/>
                  </a:lnTo>
                  <a:lnTo>
                    <a:pt x="1297634" y="3849074"/>
                  </a:lnTo>
                  <a:lnTo>
                    <a:pt x="1340744" y="3864434"/>
                  </a:lnTo>
                  <a:lnTo>
                    <a:pt x="1384305" y="3878823"/>
                  </a:lnTo>
                  <a:lnTo>
                    <a:pt x="1428305" y="3892227"/>
                  </a:lnTo>
                  <a:lnTo>
                    <a:pt x="1472731" y="3904633"/>
                  </a:lnTo>
                  <a:lnTo>
                    <a:pt x="1517568" y="3916029"/>
                  </a:lnTo>
                  <a:lnTo>
                    <a:pt x="1562806" y="3926401"/>
                  </a:lnTo>
                  <a:lnTo>
                    <a:pt x="1608429" y="3935737"/>
                  </a:lnTo>
                  <a:lnTo>
                    <a:pt x="1654427" y="3944023"/>
                  </a:lnTo>
                  <a:lnTo>
                    <a:pt x="1700784" y="3951246"/>
                  </a:lnTo>
                  <a:lnTo>
                    <a:pt x="1747489" y="3957394"/>
                  </a:lnTo>
                  <a:lnTo>
                    <a:pt x="1794529" y="3962453"/>
                  </a:lnTo>
                  <a:lnTo>
                    <a:pt x="1841890" y="3966411"/>
                  </a:lnTo>
                  <a:lnTo>
                    <a:pt x="1889559" y="3969254"/>
                  </a:lnTo>
                  <a:lnTo>
                    <a:pt x="1937524" y="3970969"/>
                  </a:lnTo>
                  <a:lnTo>
                    <a:pt x="1985772" y="3971544"/>
                  </a:lnTo>
                  <a:lnTo>
                    <a:pt x="2034019" y="3970969"/>
                  </a:lnTo>
                  <a:lnTo>
                    <a:pt x="2081984" y="3969254"/>
                  </a:lnTo>
                  <a:lnTo>
                    <a:pt x="2129653" y="3966411"/>
                  </a:lnTo>
                  <a:lnTo>
                    <a:pt x="2177014" y="3962453"/>
                  </a:lnTo>
                  <a:lnTo>
                    <a:pt x="2224054" y="3957394"/>
                  </a:lnTo>
                  <a:lnTo>
                    <a:pt x="2270759" y="3951246"/>
                  </a:lnTo>
                  <a:lnTo>
                    <a:pt x="2317116" y="3944023"/>
                  </a:lnTo>
                  <a:lnTo>
                    <a:pt x="2363114" y="3935737"/>
                  </a:lnTo>
                  <a:lnTo>
                    <a:pt x="2408737" y="3926401"/>
                  </a:lnTo>
                  <a:lnTo>
                    <a:pt x="2453975" y="3916029"/>
                  </a:lnTo>
                  <a:lnTo>
                    <a:pt x="2498812" y="3904633"/>
                  </a:lnTo>
                  <a:lnTo>
                    <a:pt x="2543238" y="3892227"/>
                  </a:lnTo>
                  <a:lnTo>
                    <a:pt x="2587238" y="3878823"/>
                  </a:lnTo>
                  <a:lnTo>
                    <a:pt x="2630799" y="3864434"/>
                  </a:lnTo>
                  <a:lnTo>
                    <a:pt x="2673909" y="3849074"/>
                  </a:lnTo>
                  <a:lnTo>
                    <a:pt x="2716554" y="3832756"/>
                  </a:lnTo>
                  <a:lnTo>
                    <a:pt x="2758722" y="3815491"/>
                  </a:lnTo>
                  <a:lnTo>
                    <a:pt x="2800400" y="3797294"/>
                  </a:lnTo>
                  <a:lnTo>
                    <a:pt x="2841574" y="3778178"/>
                  </a:lnTo>
                  <a:lnTo>
                    <a:pt x="2882231" y="3758155"/>
                  </a:lnTo>
                  <a:lnTo>
                    <a:pt x="2922359" y="3737238"/>
                  </a:lnTo>
                  <a:lnTo>
                    <a:pt x="2961945" y="3715441"/>
                  </a:lnTo>
                  <a:lnTo>
                    <a:pt x="3000975" y="3692776"/>
                  </a:lnTo>
                  <a:lnTo>
                    <a:pt x="3039436" y="3669257"/>
                  </a:lnTo>
                  <a:lnTo>
                    <a:pt x="3077316" y="3644896"/>
                  </a:lnTo>
                  <a:lnTo>
                    <a:pt x="3114602" y="3619707"/>
                  </a:lnTo>
                  <a:lnTo>
                    <a:pt x="3151280" y="3593702"/>
                  </a:lnTo>
                  <a:lnTo>
                    <a:pt x="3187337" y="3566894"/>
                  </a:lnTo>
                  <a:lnTo>
                    <a:pt x="3222761" y="3539297"/>
                  </a:lnTo>
                  <a:lnTo>
                    <a:pt x="3257539" y="3510923"/>
                  </a:lnTo>
                  <a:lnTo>
                    <a:pt x="3291657" y="3481786"/>
                  </a:lnTo>
                  <a:lnTo>
                    <a:pt x="3325102" y="3451898"/>
                  </a:lnTo>
                  <a:lnTo>
                    <a:pt x="3357862" y="3421273"/>
                  </a:lnTo>
                  <a:lnTo>
                    <a:pt x="3389923" y="3389923"/>
                  </a:lnTo>
                  <a:lnTo>
                    <a:pt x="3421273" y="3357862"/>
                  </a:lnTo>
                  <a:lnTo>
                    <a:pt x="3451898" y="3325102"/>
                  </a:lnTo>
                  <a:lnTo>
                    <a:pt x="3481786" y="3291657"/>
                  </a:lnTo>
                  <a:lnTo>
                    <a:pt x="3510923" y="3257539"/>
                  </a:lnTo>
                  <a:lnTo>
                    <a:pt x="3539297" y="3222761"/>
                  </a:lnTo>
                  <a:lnTo>
                    <a:pt x="3566894" y="3187337"/>
                  </a:lnTo>
                  <a:lnTo>
                    <a:pt x="3593702" y="3151280"/>
                  </a:lnTo>
                  <a:lnTo>
                    <a:pt x="3619707" y="3114602"/>
                  </a:lnTo>
                  <a:lnTo>
                    <a:pt x="3644896" y="3077316"/>
                  </a:lnTo>
                  <a:lnTo>
                    <a:pt x="3669257" y="3039436"/>
                  </a:lnTo>
                  <a:lnTo>
                    <a:pt x="3692776" y="3000975"/>
                  </a:lnTo>
                  <a:lnTo>
                    <a:pt x="3715441" y="2961945"/>
                  </a:lnTo>
                  <a:lnTo>
                    <a:pt x="3737238" y="2922359"/>
                  </a:lnTo>
                  <a:lnTo>
                    <a:pt x="3758155" y="2882231"/>
                  </a:lnTo>
                  <a:lnTo>
                    <a:pt x="3778178" y="2841574"/>
                  </a:lnTo>
                  <a:lnTo>
                    <a:pt x="3797294" y="2800400"/>
                  </a:lnTo>
                  <a:lnTo>
                    <a:pt x="3815491" y="2758722"/>
                  </a:lnTo>
                  <a:lnTo>
                    <a:pt x="3832756" y="2716554"/>
                  </a:lnTo>
                  <a:lnTo>
                    <a:pt x="3849074" y="2673909"/>
                  </a:lnTo>
                  <a:lnTo>
                    <a:pt x="3864434" y="2630799"/>
                  </a:lnTo>
                  <a:lnTo>
                    <a:pt x="3878823" y="2587238"/>
                  </a:lnTo>
                  <a:lnTo>
                    <a:pt x="3892227" y="2543238"/>
                  </a:lnTo>
                  <a:lnTo>
                    <a:pt x="3904633" y="2498812"/>
                  </a:lnTo>
                  <a:lnTo>
                    <a:pt x="3916029" y="2453975"/>
                  </a:lnTo>
                  <a:lnTo>
                    <a:pt x="3926401" y="2408737"/>
                  </a:lnTo>
                  <a:lnTo>
                    <a:pt x="3935737" y="2363114"/>
                  </a:lnTo>
                  <a:lnTo>
                    <a:pt x="3944023" y="2317116"/>
                  </a:lnTo>
                  <a:lnTo>
                    <a:pt x="3951246" y="2270759"/>
                  </a:lnTo>
                  <a:lnTo>
                    <a:pt x="3957394" y="2224054"/>
                  </a:lnTo>
                  <a:lnTo>
                    <a:pt x="3962453" y="2177014"/>
                  </a:lnTo>
                  <a:lnTo>
                    <a:pt x="3966411" y="2129653"/>
                  </a:lnTo>
                  <a:lnTo>
                    <a:pt x="3969254" y="2081984"/>
                  </a:lnTo>
                  <a:lnTo>
                    <a:pt x="3970969" y="2034019"/>
                  </a:lnTo>
                  <a:lnTo>
                    <a:pt x="3971544" y="1985772"/>
                  </a:lnTo>
                  <a:lnTo>
                    <a:pt x="3970969" y="1937524"/>
                  </a:lnTo>
                  <a:lnTo>
                    <a:pt x="3969254" y="1889559"/>
                  </a:lnTo>
                  <a:lnTo>
                    <a:pt x="3966411" y="1841890"/>
                  </a:lnTo>
                  <a:lnTo>
                    <a:pt x="3962453" y="1794529"/>
                  </a:lnTo>
                  <a:lnTo>
                    <a:pt x="3957394" y="1747489"/>
                  </a:lnTo>
                  <a:lnTo>
                    <a:pt x="3951246" y="1700784"/>
                  </a:lnTo>
                  <a:lnTo>
                    <a:pt x="3944023" y="1654427"/>
                  </a:lnTo>
                  <a:lnTo>
                    <a:pt x="3935737" y="1608429"/>
                  </a:lnTo>
                  <a:lnTo>
                    <a:pt x="3926401" y="1562806"/>
                  </a:lnTo>
                  <a:lnTo>
                    <a:pt x="3916029" y="1517568"/>
                  </a:lnTo>
                  <a:lnTo>
                    <a:pt x="3904633" y="1472731"/>
                  </a:lnTo>
                  <a:lnTo>
                    <a:pt x="3892227" y="1428305"/>
                  </a:lnTo>
                  <a:lnTo>
                    <a:pt x="3878823" y="1384305"/>
                  </a:lnTo>
                  <a:lnTo>
                    <a:pt x="3864434" y="1340744"/>
                  </a:lnTo>
                  <a:lnTo>
                    <a:pt x="3849074" y="1297634"/>
                  </a:lnTo>
                  <a:lnTo>
                    <a:pt x="3832756" y="1254989"/>
                  </a:lnTo>
                  <a:lnTo>
                    <a:pt x="3815491" y="1212821"/>
                  </a:lnTo>
                  <a:lnTo>
                    <a:pt x="3797294" y="1171143"/>
                  </a:lnTo>
                  <a:lnTo>
                    <a:pt x="3778178" y="1129969"/>
                  </a:lnTo>
                  <a:lnTo>
                    <a:pt x="3758155" y="1089312"/>
                  </a:lnTo>
                  <a:lnTo>
                    <a:pt x="3737238" y="1049184"/>
                  </a:lnTo>
                  <a:lnTo>
                    <a:pt x="3715441" y="1009598"/>
                  </a:lnTo>
                  <a:lnTo>
                    <a:pt x="3692776" y="970568"/>
                  </a:lnTo>
                  <a:lnTo>
                    <a:pt x="3669257" y="932107"/>
                  </a:lnTo>
                  <a:lnTo>
                    <a:pt x="3644896" y="894227"/>
                  </a:lnTo>
                  <a:lnTo>
                    <a:pt x="3619707" y="856941"/>
                  </a:lnTo>
                  <a:lnTo>
                    <a:pt x="3593702" y="820263"/>
                  </a:lnTo>
                  <a:lnTo>
                    <a:pt x="3566894" y="784206"/>
                  </a:lnTo>
                  <a:lnTo>
                    <a:pt x="3539297" y="748782"/>
                  </a:lnTo>
                  <a:lnTo>
                    <a:pt x="3510923" y="714004"/>
                  </a:lnTo>
                  <a:lnTo>
                    <a:pt x="3481786" y="679886"/>
                  </a:lnTo>
                  <a:lnTo>
                    <a:pt x="3451898" y="646441"/>
                  </a:lnTo>
                  <a:lnTo>
                    <a:pt x="3421273" y="613681"/>
                  </a:lnTo>
                  <a:lnTo>
                    <a:pt x="3389923" y="581620"/>
                  </a:lnTo>
                  <a:lnTo>
                    <a:pt x="3357862" y="550270"/>
                  </a:lnTo>
                  <a:lnTo>
                    <a:pt x="3325102" y="519645"/>
                  </a:lnTo>
                  <a:lnTo>
                    <a:pt x="3291657" y="489757"/>
                  </a:lnTo>
                  <a:lnTo>
                    <a:pt x="3257539" y="460620"/>
                  </a:lnTo>
                  <a:lnTo>
                    <a:pt x="3222761" y="432246"/>
                  </a:lnTo>
                  <a:lnTo>
                    <a:pt x="3187337" y="404649"/>
                  </a:lnTo>
                  <a:lnTo>
                    <a:pt x="3151280" y="377841"/>
                  </a:lnTo>
                  <a:lnTo>
                    <a:pt x="3114602" y="351836"/>
                  </a:lnTo>
                  <a:lnTo>
                    <a:pt x="3077316" y="326647"/>
                  </a:lnTo>
                  <a:lnTo>
                    <a:pt x="3039436" y="302286"/>
                  </a:lnTo>
                  <a:lnTo>
                    <a:pt x="3000975" y="278767"/>
                  </a:lnTo>
                  <a:lnTo>
                    <a:pt x="2961945" y="256102"/>
                  </a:lnTo>
                  <a:lnTo>
                    <a:pt x="2922359" y="234305"/>
                  </a:lnTo>
                  <a:lnTo>
                    <a:pt x="2882231" y="213388"/>
                  </a:lnTo>
                  <a:lnTo>
                    <a:pt x="2841574" y="193365"/>
                  </a:lnTo>
                  <a:lnTo>
                    <a:pt x="2800400" y="174249"/>
                  </a:lnTo>
                  <a:lnTo>
                    <a:pt x="2758722" y="156052"/>
                  </a:lnTo>
                  <a:lnTo>
                    <a:pt x="2716554" y="138787"/>
                  </a:lnTo>
                  <a:lnTo>
                    <a:pt x="2673909" y="122469"/>
                  </a:lnTo>
                  <a:lnTo>
                    <a:pt x="2630799" y="107109"/>
                  </a:lnTo>
                  <a:lnTo>
                    <a:pt x="2587238" y="92720"/>
                  </a:lnTo>
                  <a:lnTo>
                    <a:pt x="2543238" y="79316"/>
                  </a:lnTo>
                  <a:lnTo>
                    <a:pt x="2498812" y="66910"/>
                  </a:lnTo>
                  <a:lnTo>
                    <a:pt x="2453975" y="55514"/>
                  </a:lnTo>
                  <a:lnTo>
                    <a:pt x="2408737" y="45142"/>
                  </a:lnTo>
                  <a:lnTo>
                    <a:pt x="2363114" y="35806"/>
                  </a:lnTo>
                  <a:lnTo>
                    <a:pt x="2317116" y="27520"/>
                  </a:lnTo>
                  <a:lnTo>
                    <a:pt x="2270759" y="20297"/>
                  </a:lnTo>
                  <a:lnTo>
                    <a:pt x="2224054" y="14149"/>
                  </a:lnTo>
                  <a:lnTo>
                    <a:pt x="2177014" y="9090"/>
                  </a:lnTo>
                  <a:lnTo>
                    <a:pt x="2129653" y="5132"/>
                  </a:lnTo>
                  <a:lnTo>
                    <a:pt x="2081984" y="2289"/>
                  </a:lnTo>
                  <a:lnTo>
                    <a:pt x="2034019" y="574"/>
                  </a:lnTo>
                  <a:lnTo>
                    <a:pt x="1985772" y="0"/>
                  </a:lnTo>
                  <a:close/>
                </a:path>
              </a:pathLst>
            </a:custGeom>
            <a:solidFill>
              <a:srgbClr val="FFFFFF"/>
            </a:solidFill>
          </p:spPr>
          <p:txBody>
            <a:bodyPr wrap="square" lIns="0" tIns="0" rIns="0" bIns="0" rtlCol="0"/>
            <a:lstStyle/>
            <a:p>
              <a:endParaRPr/>
            </a:p>
          </p:txBody>
        </p:sp>
        <p:sp>
          <p:nvSpPr>
            <p:cNvPr id="6" name="object 6"/>
            <p:cNvSpPr/>
            <p:nvPr/>
          </p:nvSpPr>
          <p:spPr>
            <a:xfrm>
              <a:off x="979169" y="1443991"/>
              <a:ext cx="3971925" cy="3971925"/>
            </a:xfrm>
            <a:custGeom>
              <a:avLst/>
              <a:gdLst/>
              <a:ahLst/>
              <a:cxnLst/>
              <a:rect l="l" t="t" r="r" b="b"/>
              <a:pathLst>
                <a:path w="3971925" h="3971925">
                  <a:moveTo>
                    <a:pt x="0" y="1985772"/>
                  </a:moveTo>
                  <a:lnTo>
                    <a:pt x="574" y="1937524"/>
                  </a:lnTo>
                  <a:lnTo>
                    <a:pt x="2289" y="1889559"/>
                  </a:lnTo>
                  <a:lnTo>
                    <a:pt x="5132" y="1841890"/>
                  </a:lnTo>
                  <a:lnTo>
                    <a:pt x="9090" y="1794529"/>
                  </a:lnTo>
                  <a:lnTo>
                    <a:pt x="14149" y="1747489"/>
                  </a:lnTo>
                  <a:lnTo>
                    <a:pt x="20297" y="1700784"/>
                  </a:lnTo>
                  <a:lnTo>
                    <a:pt x="27520" y="1654427"/>
                  </a:lnTo>
                  <a:lnTo>
                    <a:pt x="35806" y="1608429"/>
                  </a:lnTo>
                  <a:lnTo>
                    <a:pt x="45142" y="1562806"/>
                  </a:lnTo>
                  <a:lnTo>
                    <a:pt x="55514" y="1517568"/>
                  </a:lnTo>
                  <a:lnTo>
                    <a:pt x="66910" y="1472731"/>
                  </a:lnTo>
                  <a:lnTo>
                    <a:pt x="79316" y="1428305"/>
                  </a:lnTo>
                  <a:lnTo>
                    <a:pt x="92720" y="1384305"/>
                  </a:lnTo>
                  <a:lnTo>
                    <a:pt x="107109" y="1340744"/>
                  </a:lnTo>
                  <a:lnTo>
                    <a:pt x="122469" y="1297634"/>
                  </a:lnTo>
                  <a:lnTo>
                    <a:pt x="138787" y="1254989"/>
                  </a:lnTo>
                  <a:lnTo>
                    <a:pt x="156052" y="1212821"/>
                  </a:lnTo>
                  <a:lnTo>
                    <a:pt x="174249" y="1171143"/>
                  </a:lnTo>
                  <a:lnTo>
                    <a:pt x="193365" y="1129969"/>
                  </a:lnTo>
                  <a:lnTo>
                    <a:pt x="213388" y="1089312"/>
                  </a:lnTo>
                  <a:lnTo>
                    <a:pt x="234305" y="1049184"/>
                  </a:lnTo>
                  <a:lnTo>
                    <a:pt x="256102" y="1009598"/>
                  </a:lnTo>
                  <a:lnTo>
                    <a:pt x="278767" y="970568"/>
                  </a:lnTo>
                  <a:lnTo>
                    <a:pt x="302286" y="932107"/>
                  </a:lnTo>
                  <a:lnTo>
                    <a:pt x="326647" y="894227"/>
                  </a:lnTo>
                  <a:lnTo>
                    <a:pt x="351836" y="856941"/>
                  </a:lnTo>
                  <a:lnTo>
                    <a:pt x="377841" y="820263"/>
                  </a:lnTo>
                  <a:lnTo>
                    <a:pt x="404649" y="784206"/>
                  </a:lnTo>
                  <a:lnTo>
                    <a:pt x="432246" y="748782"/>
                  </a:lnTo>
                  <a:lnTo>
                    <a:pt x="460620" y="714004"/>
                  </a:lnTo>
                  <a:lnTo>
                    <a:pt x="489757" y="679886"/>
                  </a:lnTo>
                  <a:lnTo>
                    <a:pt x="519645" y="646441"/>
                  </a:lnTo>
                  <a:lnTo>
                    <a:pt x="550270" y="613681"/>
                  </a:lnTo>
                  <a:lnTo>
                    <a:pt x="581620" y="581620"/>
                  </a:lnTo>
                  <a:lnTo>
                    <a:pt x="613681" y="550270"/>
                  </a:lnTo>
                  <a:lnTo>
                    <a:pt x="646441" y="519645"/>
                  </a:lnTo>
                  <a:lnTo>
                    <a:pt x="679886" y="489757"/>
                  </a:lnTo>
                  <a:lnTo>
                    <a:pt x="714004" y="460620"/>
                  </a:lnTo>
                  <a:lnTo>
                    <a:pt x="748782" y="432246"/>
                  </a:lnTo>
                  <a:lnTo>
                    <a:pt x="784206" y="404649"/>
                  </a:lnTo>
                  <a:lnTo>
                    <a:pt x="820263" y="377841"/>
                  </a:lnTo>
                  <a:lnTo>
                    <a:pt x="856941" y="351836"/>
                  </a:lnTo>
                  <a:lnTo>
                    <a:pt x="894227" y="326647"/>
                  </a:lnTo>
                  <a:lnTo>
                    <a:pt x="932107" y="302286"/>
                  </a:lnTo>
                  <a:lnTo>
                    <a:pt x="970568" y="278767"/>
                  </a:lnTo>
                  <a:lnTo>
                    <a:pt x="1009598" y="256102"/>
                  </a:lnTo>
                  <a:lnTo>
                    <a:pt x="1049184" y="234305"/>
                  </a:lnTo>
                  <a:lnTo>
                    <a:pt x="1089312" y="213388"/>
                  </a:lnTo>
                  <a:lnTo>
                    <a:pt x="1129969" y="193365"/>
                  </a:lnTo>
                  <a:lnTo>
                    <a:pt x="1171143" y="174249"/>
                  </a:lnTo>
                  <a:lnTo>
                    <a:pt x="1212821" y="156052"/>
                  </a:lnTo>
                  <a:lnTo>
                    <a:pt x="1254989" y="138787"/>
                  </a:lnTo>
                  <a:lnTo>
                    <a:pt x="1297634" y="122469"/>
                  </a:lnTo>
                  <a:lnTo>
                    <a:pt x="1340744" y="107109"/>
                  </a:lnTo>
                  <a:lnTo>
                    <a:pt x="1384305" y="92720"/>
                  </a:lnTo>
                  <a:lnTo>
                    <a:pt x="1428305" y="79316"/>
                  </a:lnTo>
                  <a:lnTo>
                    <a:pt x="1472731" y="66910"/>
                  </a:lnTo>
                  <a:lnTo>
                    <a:pt x="1517568" y="55514"/>
                  </a:lnTo>
                  <a:lnTo>
                    <a:pt x="1562806" y="45142"/>
                  </a:lnTo>
                  <a:lnTo>
                    <a:pt x="1608429" y="35806"/>
                  </a:lnTo>
                  <a:lnTo>
                    <a:pt x="1654427" y="27520"/>
                  </a:lnTo>
                  <a:lnTo>
                    <a:pt x="1700784" y="20297"/>
                  </a:lnTo>
                  <a:lnTo>
                    <a:pt x="1747489" y="14149"/>
                  </a:lnTo>
                  <a:lnTo>
                    <a:pt x="1794529" y="9090"/>
                  </a:lnTo>
                  <a:lnTo>
                    <a:pt x="1841890" y="5132"/>
                  </a:lnTo>
                  <a:lnTo>
                    <a:pt x="1889559" y="2289"/>
                  </a:lnTo>
                  <a:lnTo>
                    <a:pt x="1937524" y="574"/>
                  </a:lnTo>
                  <a:lnTo>
                    <a:pt x="1985772" y="0"/>
                  </a:lnTo>
                  <a:lnTo>
                    <a:pt x="2034019" y="574"/>
                  </a:lnTo>
                  <a:lnTo>
                    <a:pt x="2081984" y="2289"/>
                  </a:lnTo>
                  <a:lnTo>
                    <a:pt x="2129653" y="5132"/>
                  </a:lnTo>
                  <a:lnTo>
                    <a:pt x="2177014" y="9090"/>
                  </a:lnTo>
                  <a:lnTo>
                    <a:pt x="2224054" y="14149"/>
                  </a:lnTo>
                  <a:lnTo>
                    <a:pt x="2270759" y="20297"/>
                  </a:lnTo>
                  <a:lnTo>
                    <a:pt x="2317116" y="27520"/>
                  </a:lnTo>
                  <a:lnTo>
                    <a:pt x="2363114" y="35806"/>
                  </a:lnTo>
                  <a:lnTo>
                    <a:pt x="2408737" y="45142"/>
                  </a:lnTo>
                  <a:lnTo>
                    <a:pt x="2453975" y="55514"/>
                  </a:lnTo>
                  <a:lnTo>
                    <a:pt x="2498812" y="66910"/>
                  </a:lnTo>
                  <a:lnTo>
                    <a:pt x="2543238" y="79316"/>
                  </a:lnTo>
                  <a:lnTo>
                    <a:pt x="2587238" y="92720"/>
                  </a:lnTo>
                  <a:lnTo>
                    <a:pt x="2630799" y="107109"/>
                  </a:lnTo>
                  <a:lnTo>
                    <a:pt x="2673909" y="122469"/>
                  </a:lnTo>
                  <a:lnTo>
                    <a:pt x="2716554" y="138787"/>
                  </a:lnTo>
                  <a:lnTo>
                    <a:pt x="2758722" y="156052"/>
                  </a:lnTo>
                  <a:lnTo>
                    <a:pt x="2800400" y="174249"/>
                  </a:lnTo>
                  <a:lnTo>
                    <a:pt x="2841574" y="193365"/>
                  </a:lnTo>
                  <a:lnTo>
                    <a:pt x="2882231" y="213388"/>
                  </a:lnTo>
                  <a:lnTo>
                    <a:pt x="2922359" y="234305"/>
                  </a:lnTo>
                  <a:lnTo>
                    <a:pt x="2961945" y="256102"/>
                  </a:lnTo>
                  <a:lnTo>
                    <a:pt x="3000975" y="278767"/>
                  </a:lnTo>
                  <a:lnTo>
                    <a:pt x="3039436" y="302286"/>
                  </a:lnTo>
                  <a:lnTo>
                    <a:pt x="3077316" y="326647"/>
                  </a:lnTo>
                  <a:lnTo>
                    <a:pt x="3114602" y="351836"/>
                  </a:lnTo>
                  <a:lnTo>
                    <a:pt x="3151280" y="377841"/>
                  </a:lnTo>
                  <a:lnTo>
                    <a:pt x="3187337" y="404649"/>
                  </a:lnTo>
                  <a:lnTo>
                    <a:pt x="3222761" y="432246"/>
                  </a:lnTo>
                  <a:lnTo>
                    <a:pt x="3257539" y="460620"/>
                  </a:lnTo>
                  <a:lnTo>
                    <a:pt x="3291657" y="489757"/>
                  </a:lnTo>
                  <a:lnTo>
                    <a:pt x="3325102" y="519645"/>
                  </a:lnTo>
                  <a:lnTo>
                    <a:pt x="3357862" y="550270"/>
                  </a:lnTo>
                  <a:lnTo>
                    <a:pt x="3389923" y="581620"/>
                  </a:lnTo>
                  <a:lnTo>
                    <a:pt x="3421273" y="613681"/>
                  </a:lnTo>
                  <a:lnTo>
                    <a:pt x="3451898" y="646441"/>
                  </a:lnTo>
                  <a:lnTo>
                    <a:pt x="3481786" y="679886"/>
                  </a:lnTo>
                  <a:lnTo>
                    <a:pt x="3510923" y="714004"/>
                  </a:lnTo>
                  <a:lnTo>
                    <a:pt x="3539297" y="748782"/>
                  </a:lnTo>
                  <a:lnTo>
                    <a:pt x="3566894" y="784206"/>
                  </a:lnTo>
                  <a:lnTo>
                    <a:pt x="3593702" y="820263"/>
                  </a:lnTo>
                  <a:lnTo>
                    <a:pt x="3619707" y="856941"/>
                  </a:lnTo>
                  <a:lnTo>
                    <a:pt x="3644896" y="894227"/>
                  </a:lnTo>
                  <a:lnTo>
                    <a:pt x="3669257" y="932107"/>
                  </a:lnTo>
                  <a:lnTo>
                    <a:pt x="3692776" y="970568"/>
                  </a:lnTo>
                  <a:lnTo>
                    <a:pt x="3715441" y="1009598"/>
                  </a:lnTo>
                  <a:lnTo>
                    <a:pt x="3737238" y="1049184"/>
                  </a:lnTo>
                  <a:lnTo>
                    <a:pt x="3758155" y="1089312"/>
                  </a:lnTo>
                  <a:lnTo>
                    <a:pt x="3778178" y="1129969"/>
                  </a:lnTo>
                  <a:lnTo>
                    <a:pt x="3797294" y="1171143"/>
                  </a:lnTo>
                  <a:lnTo>
                    <a:pt x="3815491" y="1212821"/>
                  </a:lnTo>
                  <a:lnTo>
                    <a:pt x="3832756" y="1254989"/>
                  </a:lnTo>
                  <a:lnTo>
                    <a:pt x="3849074" y="1297634"/>
                  </a:lnTo>
                  <a:lnTo>
                    <a:pt x="3864434" y="1340744"/>
                  </a:lnTo>
                  <a:lnTo>
                    <a:pt x="3878823" y="1384305"/>
                  </a:lnTo>
                  <a:lnTo>
                    <a:pt x="3892227" y="1428305"/>
                  </a:lnTo>
                  <a:lnTo>
                    <a:pt x="3904633" y="1472731"/>
                  </a:lnTo>
                  <a:lnTo>
                    <a:pt x="3916029" y="1517568"/>
                  </a:lnTo>
                  <a:lnTo>
                    <a:pt x="3926401" y="1562806"/>
                  </a:lnTo>
                  <a:lnTo>
                    <a:pt x="3935737" y="1608429"/>
                  </a:lnTo>
                  <a:lnTo>
                    <a:pt x="3944023" y="1654427"/>
                  </a:lnTo>
                  <a:lnTo>
                    <a:pt x="3951246" y="1700784"/>
                  </a:lnTo>
                  <a:lnTo>
                    <a:pt x="3957394" y="1747489"/>
                  </a:lnTo>
                  <a:lnTo>
                    <a:pt x="3962453" y="1794529"/>
                  </a:lnTo>
                  <a:lnTo>
                    <a:pt x="3966411" y="1841890"/>
                  </a:lnTo>
                  <a:lnTo>
                    <a:pt x="3969254" y="1889559"/>
                  </a:lnTo>
                  <a:lnTo>
                    <a:pt x="3970969" y="1937524"/>
                  </a:lnTo>
                  <a:lnTo>
                    <a:pt x="3971544" y="1985772"/>
                  </a:lnTo>
                  <a:lnTo>
                    <a:pt x="3970969" y="2034019"/>
                  </a:lnTo>
                  <a:lnTo>
                    <a:pt x="3969254" y="2081984"/>
                  </a:lnTo>
                  <a:lnTo>
                    <a:pt x="3966411" y="2129653"/>
                  </a:lnTo>
                  <a:lnTo>
                    <a:pt x="3962453" y="2177014"/>
                  </a:lnTo>
                  <a:lnTo>
                    <a:pt x="3957394" y="2224054"/>
                  </a:lnTo>
                  <a:lnTo>
                    <a:pt x="3951246" y="2270759"/>
                  </a:lnTo>
                  <a:lnTo>
                    <a:pt x="3944023" y="2317116"/>
                  </a:lnTo>
                  <a:lnTo>
                    <a:pt x="3935737" y="2363114"/>
                  </a:lnTo>
                  <a:lnTo>
                    <a:pt x="3926401" y="2408737"/>
                  </a:lnTo>
                  <a:lnTo>
                    <a:pt x="3916029" y="2453975"/>
                  </a:lnTo>
                  <a:lnTo>
                    <a:pt x="3904633" y="2498812"/>
                  </a:lnTo>
                  <a:lnTo>
                    <a:pt x="3892227" y="2543238"/>
                  </a:lnTo>
                  <a:lnTo>
                    <a:pt x="3878823" y="2587238"/>
                  </a:lnTo>
                  <a:lnTo>
                    <a:pt x="3864434" y="2630799"/>
                  </a:lnTo>
                  <a:lnTo>
                    <a:pt x="3849074" y="2673909"/>
                  </a:lnTo>
                  <a:lnTo>
                    <a:pt x="3832756" y="2716554"/>
                  </a:lnTo>
                  <a:lnTo>
                    <a:pt x="3815491" y="2758722"/>
                  </a:lnTo>
                  <a:lnTo>
                    <a:pt x="3797294" y="2800400"/>
                  </a:lnTo>
                  <a:lnTo>
                    <a:pt x="3778178" y="2841574"/>
                  </a:lnTo>
                  <a:lnTo>
                    <a:pt x="3758155" y="2882231"/>
                  </a:lnTo>
                  <a:lnTo>
                    <a:pt x="3737238" y="2922359"/>
                  </a:lnTo>
                  <a:lnTo>
                    <a:pt x="3715441" y="2961945"/>
                  </a:lnTo>
                  <a:lnTo>
                    <a:pt x="3692776" y="3000975"/>
                  </a:lnTo>
                  <a:lnTo>
                    <a:pt x="3669257" y="3039436"/>
                  </a:lnTo>
                  <a:lnTo>
                    <a:pt x="3644896" y="3077316"/>
                  </a:lnTo>
                  <a:lnTo>
                    <a:pt x="3619707" y="3114602"/>
                  </a:lnTo>
                  <a:lnTo>
                    <a:pt x="3593702" y="3151280"/>
                  </a:lnTo>
                  <a:lnTo>
                    <a:pt x="3566894" y="3187337"/>
                  </a:lnTo>
                  <a:lnTo>
                    <a:pt x="3539297" y="3222761"/>
                  </a:lnTo>
                  <a:lnTo>
                    <a:pt x="3510923" y="3257539"/>
                  </a:lnTo>
                  <a:lnTo>
                    <a:pt x="3481786" y="3291657"/>
                  </a:lnTo>
                  <a:lnTo>
                    <a:pt x="3451898" y="3325102"/>
                  </a:lnTo>
                  <a:lnTo>
                    <a:pt x="3421273" y="3357862"/>
                  </a:lnTo>
                  <a:lnTo>
                    <a:pt x="3389923" y="3389923"/>
                  </a:lnTo>
                  <a:lnTo>
                    <a:pt x="3357862" y="3421273"/>
                  </a:lnTo>
                  <a:lnTo>
                    <a:pt x="3325102" y="3451898"/>
                  </a:lnTo>
                  <a:lnTo>
                    <a:pt x="3291657" y="3481786"/>
                  </a:lnTo>
                  <a:lnTo>
                    <a:pt x="3257539" y="3510923"/>
                  </a:lnTo>
                  <a:lnTo>
                    <a:pt x="3222761" y="3539297"/>
                  </a:lnTo>
                  <a:lnTo>
                    <a:pt x="3187337" y="3566894"/>
                  </a:lnTo>
                  <a:lnTo>
                    <a:pt x="3151280" y="3593702"/>
                  </a:lnTo>
                  <a:lnTo>
                    <a:pt x="3114602" y="3619707"/>
                  </a:lnTo>
                  <a:lnTo>
                    <a:pt x="3077316" y="3644896"/>
                  </a:lnTo>
                  <a:lnTo>
                    <a:pt x="3039436" y="3669257"/>
                  </a:lnTo>
                  <a:lnTo>
                    <a:pt x="3000975" y="3692776"/>
                  </a:lnTo>
                  <a:lnTo>
                    <a:pt x="2961945" y="3715441"/>
                  </a:lnTo>
                  <a:lnTo>
                    <a:pt x="2922359" y="3737238"/>
                  </a:lnTo>
                  <a:lnTo>
                    <a:pt x="2882231" y="3758155"/>
                  </a:lnTo>
                  <a:lnTo>
                    <a:pt x="2841574" y="3778178"/>
                  </a:lnTo>
                  <a:lnTo>
                    <a:pt x="2800400" y="3797294"/>
                  </a:lnTo>
                  <a:lnTo>
                    <a:pt x="2758722" y="3815491"/>
                  </a:lnTo>
                  <a:lnTo>
                    <a:pt x="2716554" y="3832756"/>
                  </a:lnTo>
                  <a:lnTo>
                    <a:pt x="2673909" y="3849074"/>
                  </a:lnTo>
                  <a:lnTo>
                    <a:pt x="2630799" y="3864434"/>
                  </a:lnTo>
                  <a:lnTo>
                    <a:pt x="2587238" y="3878823"/>
                  </a:lnTo>
                  <a:lnTo>
                    <a:pt x="2543238" y="3892227"/>
                  </a:lnTo>
                  <a:lnTo>
                    <a:pt x="2498812" y="3904633"/>
                  </a:lnTo>
                  <a:lnTo>
                    <a:pt x="2453975" y="3916029"/>
                  </a:lnTo>
                  <a:lnTo>
                    <a:pt x="2408737" y="3926401"/>
                  </a:lnTo>
                  <a:lnTo>
                    <a:pt x="2363114" y="3935737"/>
                  </a:lnTo>
                  <a:lnTo>
                    <a:pt x="2317116" y="3944023"/>
                  </a:lnTo>
                  <a:lnTo>
                    <a:pt x="2270759" y="3951246"/>
                  </a:lnTo>
                  <a:lnTo>
                    <a:pt x="2224054" y="3957394"/>
                  </a:lnTo>
                  <a:lnTo>
                    <a:pt x="2177014" y="3962453"/>
                  </a:lnTo>
                  <a:lnTo>
                    <a:pt x="2129653" y="3966411"/>
                  </a:lnTo>
                  <a:lnTo>
                    <a:pt x="2081984" y="3969254"/>
                  </a:lnTo>
                  <a:lnTo>
                    <a:pt x="2034019" y="3970969"/>
                  </a:lnTo>
                  <a:lnTo>
                    <a:pt x="1985772" y="3971544"/>
                  </a:lnTo>
                  <a:lnTo>
                    <a:pt x="1937524" y="3970969"/>
                  </a:lnTo>
                  <a:lnTo>
                    <a:pt x="1889559" y="3969254"/>
                  </a:lnTo>
                  <a:lnTo>
                    <a:pt x="1841890" y="3966411"/>
                  </a:lnTo>
                  <a:lnTo>
                    <a:pt x="1794529" y="3962453"/>
                  </a:lnTo>
                  <a:lnTo>
                    <a:pt x="1747489" y="3957394"/>
                  </a:lnTo>
                  <a:lnTo>
                    <a:pt x="1700784" y="3951246"/>
                  </a:lnTo>
                  <a:lnTo>
                    <a:pt x="1654427" y="3944023"/>
                  </a:lnTo>
                  <a:lnTo>
                    <a:pt x="1608429" y="3935737"/>
                  </a:lnTo>
                  <a:lnTo>
                    <a:pt x="1562806" y="3926401"/>
                  </a:lnTo>
                  <a:lnTo>
                    <a:pt x="1517568" y="3916029"/>
                  </a:lnTo>
                  <a:lnTo>
                    <a:pt x="1472731" y="3904633"/>
                  </a:lnTo>
                  <a:lnTo>
                    <a:pt x="1428305" y="3892227"/>
                  </a:lnTo>
                  <a:lnTo>
                    <a:pt x="1384305" y="3878823"/>
                  </a:lnTo>
                  <a:lnTo>
                    <a:pt x="1340744" y="3864434"/>
                  </a:lnTo>
                  <a:lnTo>
                    <a:pt x="1297634" y="3849074"/>
                  </a:lnTo>
                  <a:lnTo>
                    <a:pt x="1254989" y="3832756"/>
                  </a:lnTo>
                  <a:lnTo>
                    <a:pt x="1212821" y="3815491"/>
                  </a:lnTo>
                  <a:lnTo>
                    <a:pt x="1171143" y="3797294"/>
                  </a:lnTo>
                  <a:lnTo>
                    <a:pt x="1129969" y="3778178"/>
                  </a:lnTo>
                  <a:lnTo>
                    <a:pt x="1089312" y="3758155"/>
                  </a:lnTo>
                  <a:lnTo>
                    <a:pt x="1049184" y="3737238"/>
                  </a:lnTo>
                  <a:lnTo>
                    <a:pt x="1009598" y="3715441"/>
                  </a:lnTo>
                  <a:lnTo>
                    <a:pt x="970568" y="3692776"/>
                  </a:lnTo>
                  <a:lnTo>
                    <a:pt x="932107" y="3669257"/>
                  </a:lnTo>
                  <a:lnTo>
                    <a:pt x="894227" y="3644896"/>
                  </a:lnTo>
                  <a:lnTo>
                    <a:pt x="856941" y="3619707"/>
                  </a:lnTo>
                  <a:lnTo>
                    <a:pt x="820263" y="3593702"/>
                  </a:lnTo>
                  <a:lnTo>
                    <a:pt x="784206" y="3566894"/>
                  </a:lnTo>
                  <a:lnTo>
                    <a:pt x="748782" y="3539297"/>
                  </a:lnTo>
                  <a:lnTo>
                    <a:pt x="714004" y="3510923"/>
                  </a:lnTo>
                  <a:lnTo>
                    <a:pt x="679886" y="3481786"/>
                  </a:lnTo>
                  <a:lnTo>
                    <a:pt x="646441" y="3451898"/>
                  </a:lnTo>
                  <a:lnTo>
                    <a:pt x="613681" y="3421273"/>
                  </a:lnTo>
                  <a:lnTo>
                    <a:pt x="581620" y="3389923"/>
                  </a:lnTo>
                  <a:lnTo>
                    <a:pt x="550270" y="3357862"/>
                  </a:lnTo>
                  <a:lnTo>
                    <a:pt x="519645" y="3325102"/>
                  </a:lnTo>
                  <a:lnTo>
                    <a:pt x="489757" y="3291657"/>
                  </a:lnTo>
                  <a:lnTo>
                    <a:pt x="460620" y="3257539"/>
                  </a:lnTo>
                  <a:lnTo>
                    <a:pt x="432246" y="3222761"/>
                  </a:lnTo>
                  <a:lnTo>
                    <a:pt x="404649" y="3187337"/>
                  </a:lnTo>
                  <a:lnTo>
                    <a:pt x="377841" y="3151280"/>
                  </a:lnTo>
                  <a:lnTo>
                    <a:pt x="351836" y="3114602"/>
                  </a:lnTo>
                  <a:lnTo>
                    <a:pt x="326647" y="3077316"/>
                  </a:lnTo>
                  <a:lnTo>
                    <a:pt x="302286" y="3039436"/>
                  </a:lnTo>
                  <a:lnTo>
                    <a:pt x="278767" y="3000975"/>
                  </a:lnTo>
                  <a:lnTo>
                    <a:pt x="256102" y="2961945"/>
                  </a:lnTo>
                  <a:lnTo>
                    <a:pt x="234305" y="2922359"/>
                  </a:lnTo>
                  <a:lnTo>
                    <a:pt x="213388" y="2882231"/>
                  </a:lnTo>
                  <a:lnTo>
                    <a:pt x="193365" y="2841574"/>
                  </a:lnTo>
                  <a:lnTo>
                    <a:pt x="174249" y="2800400"/>
                  </a:lnTo>
                  <a:lnTo>
                    <a:pt x="156052" y="2758722"/>
                  </a:lnTo>
                  <a:lnTo>
                    <a:pt x="138787" y="2716554"/>
                  </a:lnTo>
                  <a:lnTo>
                    <a:pt x="122469" y="2673909"/>
                  </a:lnTo>
                  <a:lnTo>
                    <a:pt x="107109" y="2630799"/>
                  </a:lnTo>
                  <a:lnTo>
                    <a:pt x="92720" y="2587238"/>
                  </a:lnTo>
                  <a:lnTo>
                    <a:pt x="79316" y="2543238"/>
                  </a:lnTo>
                  <a:lnTo>
                    <a:pt x="66910" y="2498812"/>
                  </a:lnTo>
                  <a:lnTo>
                    <a:pt x="55514" y="2453975"/>
                  </a:lnTo>
                  <a:lnTo>
                    <a:pt x="45142" y="2408737"/>
                  </a:lnTo>
                  <a:lnTo>
                    <a:pt x="35806" y="2363114"/>
                  </a:lnTo>
                  <a:lnTo>
                    <a:pt x="27520" y="2317116"/>
                  </a:lnTo>
                  <a:lnTo>
                    <a:pt x="20297" y="2270759"/>
                  </a:lnTo>
                  <a:lnTo>
                    <a:pt x="14149" y="2224054"/>
                  </a:lnTo>
                  <a:lnTo>
                    <a:pt x="9090" y="2177014"/>
                  </a:lnTo>
                  <a:lnTo>
                    <a:pt x="5132" y="2129653"/>
                  </a:lnTo>
                  <a:lnTo>
                    <a:pt x="2289" y="2081984"/>
                  </a:lnTo>
                  <a:lnTo>
                    <a:pt x="574" y="2034019"/>
                  </a:lnTo>
                  <a:lnTo>
                    <a:pt x="0" y="1985772"/>
                  </a:lnTo>
                  <a:close/>
                </a:path>
              </a:pathLst>
            </a:custGeom>
            <a:ln w="32004">
              <a:solidFill>
                <a:srgbClr val="58B2FF"/>
              </a:solidFill>
            </a:ln>
          </p:spPr>
          <p:txBody>
            <a:bodyPr wrap="square" lIns="0" tIns="0" rIns="0" bIns="0" rtlCol="0"/>
            <a:lstStyle/>
            <a:p>
              <a:endParaRPr/>
            </a:p>
          </p:txBody>
        </p:sp>
        <p:sp>
          <p:nvSpPr>
            <p:cNvPr id="7" name="object 7"/>
            <p:cNvSpPr/>
            <p:nvPr/>
          </p:nvSpPr>
          <p:spPr>
            <a:xfrm>
              <a:off x="1121663" y="1586483"/>
              <a:ext cx="3685540" cy="3685540"/>
            </a:xfrm>
            <a:custGeom>
              <a:avLst/>
              <a:gdLst/>
              <a:ahLst/>
              <a:cxnLst/>
              <a:rect l="l" t="t" r="r" b="b"/>
              <a:pathLst>
                <a:path w="3685540" h="3685540">
                  <a:moveTo>
                    <a:pt x="1842516" y="0"/>
                  </a:moveTo>
                  <a:lnTo>
                    <a:pt x="1794207" y="621"/>
                  </a:lnTo>
                  <a:lnTo>
                    <a:pt x="1746205" y="2473"/>
                  </a:lnTo>
                  <a:lnTo>
                    <a:pt x="1698525" y="5543"/>
                  </a:lnTo>
                  <a:lnTo>
                    <a:pt x="1651181" y="9814"/>
                  </a:lnTo>
                  <a:lnTo>
                    <a:pt x="1604189" y="15272"/>
                  </a:lnTo>
                  <a:lnTo>
                    <a:pt x="1557565" y="21900"/>
                  </a:lnTo>
                  <a:lnTo>
                    <a:pt x="1511322" y="29685"/>
                  </a:lnTo>
                  <a:lnTo>
                    <a:pt x="1465478" y="38611"/>
                  </a:lnTo>
                  <a:lnTo>
                    <a:pt x="1420045" y="48662"/>
                  </a:lnTo>
                  <a:lnTo>
                    <a:pt x="1375041" y="59824"/>
                  </a:lnTo>
                  <a:lnTo>
                    <a:pt x="1330479" y="72081"/>
                  </a:lnTo>
                  <a:lnTo>
                    <a:pt x="1286376" y="85418"/>
                  </a:lnTo>
                  <a:lnTo>
                    <a:pt x="1242746" y="99821"/>
                  </a:lnTo>
                  <a:lnTo>
                    <a:pt x="1199604" y="115273"/>
                  </a:lnTo>
                  <a:lnTo>
                    <a:pt x="1156966" y="131759"/>
                  </a:lnTo>
                  <a:lnTo>
                    <a:pt x="1114847" y="149266"/>
                  </a:lnTo>
                  <a:lnTo>
                    <a:pt x="1073262" y="167776"/>
                  </a:lnTo>
                  <a:lnTo>
                    <a:pt x="1032226" y="187276"/>
                  </a:lnTo>
                  <a:lnTo>
                    <a:pt x="991755" y="207750"/>
                  </a:lnTo>
                  <a:lnTo>
                    <a:pt x="951862" y="229182"/>
                  </a:lnTo>
                  <a:lnTo>
                    <a:pt x="912565" y="251558"/>
                  </a:lnTo>
                  <a:lnTo>
                    <a:pt x="873877" y="274863"/>
                  </a:lnTo>
                  <a:lnTo>
                    <a:pt x="835815" y="299081"/>
                  </a:lnTo>
                  <a:lnTo>
                    <a:pt x="798393" y="324197"/>
                  </a:lnTo>
                  <a:lnTo>
                    <a:pt x="761625" y="350196"/>
                  </a:lnTo>
                  <a:lnTo>
                    <a:pt x="725529" y="377062"/>
                  </a:lnTo>
                  <a:lnTo>
                    <a:pt x="690118" y="404781"/>
                  </a:lnTo>
                  <a:lnTo>
                    <a:pt x="655408" y="433338"/>
                  </a:lnTo>
                  <a:lnTo>
                    <a:pt x="621415" y="462717"/>
                  </a:lnTo>
                  <a:lnTo>
                    <a:pt x="588152" y="492903"/>
                  </a:lnTo>
                  <a:lnTo>
                    <a:pt x="555636" y="523881"/>
                  </a:lnTo>
                  <a:lnTo>
                    <a:pt x="523881" y="555636"/>
                  </a:lnTo>
                  <a:lnTo>
                    <a:pt x="492903" y="588152"/>
                  </a:lnTo>
                  <a:lnTo>
                    <a:pt x="462717" y="621415"/>
                  </a:lnTo>
                  <a:lnTo>
                    <a:pt x="433338" y="655408"/>
                  </a:lnTo>
                  <a:lnTo>
                    <a:pt x="404781" y="690118"/>
                  </a:lnTo>
                  <a:lnTo>
                    <a:pt x="377062" y="725529"/>
                  </a:lnTo>
                  <a:lnTo>
                    <a:pt x="350196" y="761625"/>
                  </a:lnTo>
                  <a:lnTo>
                    <a:pt x="324197" y="798393"/>
                  </a:lnTo>
                  <a:lnTo>
                    <a:pt x="299081" y="835815"/>
                  </a:lnTo>
                  <a:lnTo>
                    <a:pt x="274863" y="873877"/>
                  </a:lnTo>
                  <a:lnTo>
                    <a:pt x="251558" y="912565"/>
                  </a:lnTo>
                  <a:lnTo>
                    <a:pt x="229182" y="951862"/>
                  </a:lnTo>
                  <a:lnTo>
                    <a:pt x="207750" y="991755"/>
                  </a:lnTo>
                  <a:lnTo>
                    <a:pt x="187276" y="1032226"/>
                  </a:lnTo>
                  <a:lnTo>
                    <a:pt x="167776" y="1073262"/>
                  </a:lnTo>
                  <a:lnTo>
                    <a:pt x="149266" y="1114847"/>
                  </a:lnTo>
                  <a:lnTo>
                    <a:pt x="131759" y="1156966"/>
                  </a:lnTo>
                  <a:lnTo>
                    <a:pt x="115273" y="1199604"/>
                  </a:lnTo>
                  <a:lnTo>
                    <a:pt x="99821" y="1242746"/>
                  </a:lnTo>
                  <a:lnTo>
                    <a:pt x="85418" y="1286376"/>
                  </a:lnTo>
                  <a:lnTo>
                    <a:pt x="72081" y="1330479"/>
                  </a:lnTo>
                  <a:lnTo>
                    <a:pt x="59824" y="1375041"/>
                  </a:lnTo>
                  <a:lnTo>
                    <a:pt x="48662" y="1420045"/>
                  </a:lnTo>
                  <a:lnTo>
                    <a:pt x="38611" y="1465478"/>
                  </a:lnTo>
                  <a:lnTo>
                    <a:pt x="29685" y="1511322"/>
                  </a:lnTo>
                  <a:lnTo>
                    <a:pt x="21900" y="1557565"/>
                  </a:lnTo>
                  <a:lnTo>
                    <a:pt x="15272" y="1604189"/>
                  </a:lnTo>
                  <a:lnTo>
                    <a:pt x="9814" y="1651181"/>
                  </a:lnTo>
                  <a:lnTo>
                    <a:pt x="5543" y="1698525"/>
                  </a:lnTo>
                  <a:lnTo>
                    <a:pt x="2473" y="1746205"/>
                  </a:lnTo>
                  <a:lnTo>
                    <a:pt x="621" y="1794207"/>
                  </a:lnTo>
                  <a:lnTo>
                    <a:pt x="0" y="1842516"/>
                  </a:lnTo>
                  <a:lnTo>
                    <a:pt x="621" y="1890824"/>
                  </a:lnTo>
                  <a:lnTo>
                    <a:pt x="2473" y="1938826"/>
                  </a:lnTo>
                  <a:lnTo>
                    <a:pt x="5543" y="1986506"/>
                  </a:lnTo>
                  <a:lnTo>
                    <a:pt x="9814" y="2033850"/>
                  </a:lnTo>
                  <a:lnTo>
                    <a:pt x="15272" y="2080842"/>
                  </a:lnTo>
                  <a:lnTo>
                    <a:pt x="21900" y="2127466"/>
                  </a:lnTo>
                  <a:lnTo>
                    <a:pt x="29685" y="2173709"/>
                  </a:lnTo>
                  <a:lnTo>
                    <a:pt x="38611" y="2219553"/>
                  </a:lnTo>
                  <a:lnTo>
                    <a:pt x="48662" y="2264986"/>
                  </a:lnTo>
                  <a:lnTo>
                    <a:pt x="59824" y="2309990"/>
                  </a:lnTo>
                  <a:lnTo>
                    <a:pt x="72081" y="2354552"/>
                  </a:lnTo>
                  <a:lnTo>
                    <a:pt x="85418" y="2398655"/>
                  </a:lnTo>
                  <a:lnTo>
                    <a:pt x="99821" y="2442285"/>
                  </a:lnTo>
                  <a:lnTo>
                    <a:pt x="115273" y="2485427"/>
                  </a:lnTo>
                  <a:lnTo>
                    <a:pt x="131759" y="2528065"/>
                  </a:lnTo>
                  <a:lnTo>
                    <a:pt x="149266" y="2570184"/>
                  </a:lnTo>
                  <a:lnTo>
                    <a:pt x="167776" y="2611769"/>
                  </a:lnTo>
                  <a:lnTo>
                    <a:pt x="187276" y="2652805"/>
                  </a:lnTo>
                  <a:lnTo>
                    <a:pt x="207750" y="2693276"/>
                  </a:lnTo>
                  <a:lnTo>
                    <a:pt x="229182" y="2733169"/>
                  </a:lnTo>
                  <a:lnTo>
                    <a:pt x="251558" y="2772466"/>
                  </a:lnTo>
                  <a:lnTo>
                    <a:pt x="274863" y="2811154"/>
                  </a:lnTo>
                  <a:lnTo>
                    <a:pt x="299081" y="2849216"/>
                  </a:lnTo>
                  <a:lnTo>
                    <a:pt x="324197" y="2886638"/>
                  </a:lnTo>
                  <a:lnTo>
                    <a:pt x="350196" y="2923406"/>
                  </a:lnTo>
                  <a:lnTo>
                    <a:pt x="377062" y="2959502"/>
                  </a:lnTo>
                  <a:lnTo>
                    <a:pt x="404781" y="2994913"/>
                  </a:lnTo>
                  <a:lnTo>
                    <a:pt x="433338" y="3029623"/>
                  </a:lnTo>
                  <a:lnTo>
                    <a:pt x="462717" y="3063616"/>
                  </a:lnTo>
                  <a:lnTo>
                    <a:pt x="492903" y="3096879"/>
                  </a:lnTo>
                  <a:lnTo>
                    <a:pt x="523881" y="3129395"/>
                  </a:lnTo>
                  <a:lnTo>
                    <a:pt x="555636" y="3161150"/>
                  </a:lnTo>
                  <a:lnTo>
                    <a:pt x="588152" y="3192128"/>
                  </a:lnTo>
                  <a:lnTo>
                    <a:pt x="621415" y="3222314"/>
                  </a:lnTo>
                  <a:lnTo>
                    <a:pt x="655408" y="3251693"/>
                  </a:lnTo>
                  <a:lnTo>
                    <a:pt x="690118" y="3280250"/>
                  </a:lnTo>
                  <a:lnTo>
                    <a:pt x="725529" y="3307969"/>
                  </a:lnTo>
                  <a:lnTo>
                    <a:pt x="761625" y="3334835"/>
                  </a:lnTo>
                  <a:lnTo>
                    <a:pt x="798393" y="3360834"/>
                  </a:lnTo>
                  <a:lnTo>
                    <a:pt x="835815" y="3385950"/>
                  </a:lnTo>
                  <a:lnTo>
                    <a:pt x="873877" y="3410168"/>
                  </a:lnTo>
                  <a:lnTo>
                    <a:pt x="912565" y="3433473"/>
                  </a:lnTo>
                  <a:lnTo>
                    <a:pt x="951862" y="3455849"/>
                  </a:lnTo>
                  <a:lnTo>
                    <a:pt x="991755" y="3477281"/>
                  </a:lnTo>
                  <a:lnTo>
                    <a:pt x="1032226" y="3497755"/>
                  </a:lnTo>
                  <a:lnTo>
                    <a:pt x="1073262" y="3517255"/>
                  </a:lnTo>
                  <a:lnTo>
                    <a:pt x="1114847" y="3535765"/>
                  </a:lnTo>
                  <a:lnTo>
                    <a:pt x="1156966" y="3553272"/>
                  </a:lnTo>
                  <a:lnTo>
                    <a:pt x="1199604" y="3569758"/>
                  </a:lnTo>
                  <a:lnTo>
                    <a:pt x="1242746" y="3585210"/>
                  </a:lnTo>
                  <a:lnTo>
                    <a:pt x="1286376" y="3599613"/>
                  </a:lnTo>
                  <a:lnTo>
                    <a:pt x="1330479" y="3612950"/>
                  </a:lnTo>
                  <a:lnTo>
                    <a:pt x="1375041" y="3625207"/>
                  </a:lnTo>
                  <a:lnTo>
                    <a:pt x="1420045" y="3636369"/>
                  </a:lnTo>
                  <a:lnTo>
                    <a:pt x="1465478" y="3646420"/>
                  </a:lnTo>
                  <a:lnTo>
                    <a:pt x="1511322" y="3655346"/>
                  </a:lnTo>
                  <a:lnTo>
                    <a:pt x="1557565" y="3663131"/>
                  </a:lnTo>
                  <a:lnTo>
                    <a:pt x="1604189" y="3669759"/>
                  </a:lnTo>
                  <a:lnTo>
                    <a:pt x="1651181" y="3675217"/>
                  </a:lnTo>
                  <a:lnTo>
                    <a:pt x="1698525" y="3679488"/>
                  </a:lnTo>
                  <a:lnTo>
                    <a:pt x="1746205" y="3682558"/>
                  </a:lnTo>
                  <a:lnTo>
                    <a:pt x="1794207" y="3684410"/>
                  </a:lnTo>
                  <a:lnTo>
                    <a:pt x="1842516" y="3685032"/>
                  </a:lnTo>
                  <a:lnTo>
                    <a:pt x="1890824" y="3684410"/>
                  </a:lnTo>
                  <a:lnTo>
                    <a:pt x="1938826" y="3682558"/>
                  </a:lnTo>
                  <a:lnTo>
                    <a:pt x="1986506" y="3679488"/>
                  </a:lnTo>
                  <a:lnTo>
                    <a:pt x="2033850" y="3675217"/>
                  </a:lnTo>
                  <a:lnTo>
                    <a:pt x="2080842" y="3669759"/>
                  </a:lnTo>
                  <a:lnTo>
                    <a:pt x="2127466" y="3663131"/>
                  </a:lnTo>
                  <a:lnTo>
                    <a:pt x="2173709" y="3655346"/>
                  </a:lnTo>
                  <a:lnTo>
                    <a:pt x="2219553" y="3646420"/>
                  </a:lnTo>
                  <a:lnTo>
                    <a:pt x="2264986" y="3636369"/>
                  </a:lnTo>
                  <a:lnTo>
                    <a:pt x="2309990" y="3625207"/>
                  </a:lnTo>
                  <a:lnTo>
                    <a:pt x="2354552" y="3612950"/>
                  </a:lnTo>
                  <a:lnTo>
                    <a:pt x="2398655" y="3599613"/>
                  </a:lnTo>
                  <a:lnTo>
                    <a:pt x="2442285" y="3585210"/>
                  </a:lnTo>
                  <a:lnTo>
                    <a:pt x="2485427" y="3569758"/>
                  </a:lnTo>
                  <a:lnTo>
                    <a:pt x="2528065" y="3553272"/>
                  </a:lnTo>
                  <a:lnTo>
                    <a:pt x="2570184" y="3535765"/>
                  </a:lnTo>
                  <a:lnTo>
                    <a:pt x="2611769" y="3517255"/>
                  </a:lnTo>
                  <a:lnTo>
                    <a:pt x="2652805" y="3497755"/>
                  </a:lnTo>
                  <a:lnTo>
                    <a:pt x="2693276" y="3477281"/>
                  </a:lnTo>
                  <a:lnTo>
                    <a:pt x="2733169" y="3455849"/>
                  </a:lnTo>
                  <a:lnTo>
                    <a:pt x="2772466" y="3433473"/>
                  </a:lnTo>
                  <a:lnTo>
                    <a:pt x="2811154" y="3410168"/>
                  </a:lnTo>
                  <a:lnTo>
                    <a:pt x="2849216" y="3385950"/>
                  </a:lnTo>
                  <a:lnTo>
                    <a:pt x="2886638" y="3360834"/>
                  </a:lnTo>
                  <a:lnTo>
                    <a:pt x="2923406" y="3334835"/>
                  </a:lnTo>
                  <a:lnTo>
                    <a:pt x="2959502" y="3307969"/>
                  </a:lnTo>
                  <a:lnTo>
                    <a:pt x="2994913" y="3280250"/>
                  </a:lnTo>
                  <a:lnTo>
                    <a:pt x="3029623" y="3251693"/>
                  </a:lnTo>
                  <a:lnTo>
                    <a:pt x="3063616" y="3222314"/>
                  </a:lnTo>
                  <a:lnTo>
                    <a:pt x="3096879" y="3192128"/>
                  </a:lnTo>
                  <a:lnTo>
                    <a:pt x="3129395" y="3161150"/>
                  </a:lnTo>
                  <a:lnTo>
                    <a:pt x="3161150" y="3129395"/>
                  </a:lnTo>
                  <a:lnTo>
                    <a:pt x="3192128" y="3096879"/>
                  </a:lnTo>
                  <a:lnTo>
                    <a:pt x="3222314" y="3063616"/>
                  </a:lnTo>
                  <a:lnTo>
                    <a:pt x="3251693" y="3029623"/>
                  </a:lnTo>
                  <a:lnTo>
                    <a:pt x="3280250" y="2994913"/>
                  </a:lnTo>
                  <a:lnTo>
                    <a:pt x="3307969" y="2959502"/>
                  </a:lnTo>
                  <a:lnTo>
                    <a:pt x="3334835" y="2923406"/>
                  </a:lnTo>
                  <a:lnTo>
                    <a:pt x="3360834" y="2886638"/>
                  </a:lnTo>
                  <a:lnTo>
                    <a:pt x="3385950" y="2849216"/>
                  </a:lnTo>
                  <a:lnTo>
                    <a:pt x="3410168" y="2811154"/>
                  </a:lnTo>
                  <a:lnTo>
                    <a:pt x="3433473" y="2772466"/>
                  </a:lnTo>
                  <a:lnTo>
                    <a:pt x="3455849" y="2733169"/>
                  </a:lnTo>
                  <a:lnTo>
                    <a:pt x="3477281" y="2693276"/>
                  </a:lnTo>
                  <a:lnTo>
                    <a:pt x="3497755" y="2652805"/>
                  </a:lnTo>
                  <a:lnTo>
                    <a:pt x="3517255" y="2611769"/>
                  </a:lnTo>
                  <a:lnTo>
                    <a:pt x="3535765" y="2570184"/>
                  </a:lnTo>
                  <a:lnTo>
                    <a:pt x="3553272" y="2528065"/>
                  </a:lnTo>
                  <a:lnTo>
                    <a:pt x="3569758" y="2485427"/>
                  </a:lnTo>
                  <a:lnTo>
                    <a:pt x="3585210" y="2442285"/>
                  </a:lnTo>
                  <a:lnTo>
                    <a:pt x="3599613" y="2398655"/>
                  </a:lnTo>
                  <a:lnTo>
                    <a:pt x="3612950" y="2354552"/>
                  </a:lnTo>
                  <a:lnTo>
                    <a:pt x="3625207" y="2309990"/>
                  </a:lnTo>
                  <a:lnTo>
                    <a:pt x="3636369" y="2264986"/>
                  </a:lnTo>
                  <a:lnTo>
                    <a:pt x="3646420" y="2219553"/>
                  </a:lnTo>
                  <a:lnTo>
                    <a:pt x="3655346" y="2173709"/>
                  </a:lnTo>
                  <a:lnTo>
                    <a:pt x="3663131" y="2127466"/>
                  </a:lnTo>
                  <a:lnTo>
                    <a:pt x="3669759" y="2080842"/>
                  </a:lnTo>
                  <a:lnTo>
                    <a:pt x="3675217" y="2033850"/>
                  </a:lnTo>
                  <a:lnTo>
                    <a:pt x="3679488" y="1986506"/>
                  </a:lnTo>
                  <a:lnTo>
                    <a:pt x="3682558" y="1938826"/>
                  </a:lnTo>
                  <a:lnTo>
                    <a:pt x="3684410" y="1890824"/>
                  </a:lnTo>
                  <a:lnTo>
                    <a:pt x="3685032" y="1842516"/>
                  </a:lnTo>
                  <a:lnTo>
                    <a:pt x="3684410" y="1794207"/>
                  </a:lnTo>
                  <a:lnTo>
                    <a:pt x="3682558" y="1746205"/>
                  </a:lnTo>
                  <a:lnTo>
                    <a:pt x="3679488" y="1698525"/>
                  </a:lnTo>
                  <a:lnTo>
                    <a:pt x="3675217" y="1651181"/>
                  </a:lnTo>
                  <a:lnTo>
                    <a:pt x="3669759" y="1604189"/>
                  </a:lnTo>
                  <a:lnTo>
                    <a:pt x="3663131" y="1557565"/>
                  </a:lnTo>
                  <a:lnTo>
                    <a:pt x="3655346" y="1511322"/>
                  </a:lnTo>
                  <a:lnTo>
                    <a:pt x="3646420" y="1465478"/>
                  </a:lnTo>
                  <a:lnTo>
                    <a:pt x="3636369" y="1420045"/>
                  </a:lnTo>
                  <a:lnTo>
                    <a:pt x="3625207" y="1375041"/>
                  </a:lnTo>
                  <a:lnTo>
                    <a:pt x="3612950" y="1330479"/>
                  </a:lnTo>
                  <a:lnTo>
                    <a:pt x="3599613" y="1286376"/>
                  </a:lnTo>
                  <a:lnTo>
                    <a:pt x="3585210" y="1242746"/>
                  </a:lnTo>
                  <a:lnTo>
                    <a:pt x="3569758" y="1199604"/>
                  </a:lnTo>
                  <a:lnTo>
                    <a:pt x="3553272" y="1156966"/>
                  </a:lnTo>
                  <a:lnTo>
                    <a:pt x="3535765" y="1114847"/>
                  </a:lnTo>
                  <a:lnTo>
                    <a:pt x="3517255" y="1073262"/>
                  </a:lnTo>
                  <a:lnTo>
                    <a:pt x="3497755" y="1032226"/>
                  </a:lnTo>
                  <a:lnTo>
                    <a:pt x="3477281" y="991755"/>
                  </a:lnTo>
                  <a:lnTo>
                    <a:pt x="3455849" y="951862"/>
                  </a:lnTo>
                  <a:lnTo>
                    <a:pt x="3433473" y="912565"/>
                  </a:lnTo>
                  <a:lnTo>
                    <a:pt x="3410168" y="873877"/>
                  </a:lnTo>
                  <a:lnTo>
                    <a:pt x="3385950" y="835815"/>
                  </a:lnTo>
                  <a:lnTo>
                    <a:pt x="3360834" y="798393"/>
                  </a:lnTo>
                  <a:lnTo>
                    <a:pt x="3334835" y="761625"/>
                  </a:lnTo>
                  <a:lnTo>
                    <a:pt x="3307969" y="725529"/>
                  </a:lnTo>
                  <a:lnTo>
                    <a:pt x="3280250" y="690118"/>
                  </a:lnTo>
                  <a:lnTo>
                    <a:pt x="3251693" y="655408"/>
                  </a:lnTo>
                  <a:lnTo>
                    <a:pt x="3222314" y="621415"/>
                  </a:lnTo>
                  <a:lnTo>
                    <a:pt x="3192128" y="588152"/>
                  </a:lnTo>
                  <a:lnTo>
                    <a:pt x="3161150" y="555636"/>
                  </a:lnTo>
                  <a:lnTo>
                    <a:pt x="3129395" y="523881"/>
                  </a:lnTo>
                  <a:lnTo>
                    <a:pt x="3096879" y="492903"/>
                  </a:lnTo>
                  <a:lnTo>
                    <a:pt x="3063616" y="462717"/>
                  </a:lnTo>
                  <a:lnTo>
                    <a:pt x="3029623" y="433338"/>
                  </a:lnTo>
                  <a:lnTo>
                    <a:pt x="2994913" y="404781"/>
                  </a:lnTo>
                  <a:lnTo>
                    <a:pt x="2959502" y="377062"/>
                  </a:lnTo>
                  <a:lnTo>
                    <a:pt x="2923406" y="350196"/>
                  </a:lnTo>
                  <a:lnTo>
                    <a:pt x="2886638" y="324197"/>
                  </a:lnTo>
                  <a:lnTo>
                    <a:pt x="2849216" y="299081"/>
                  </a:lnTo>
                  <a:lnTo>
                    <a:pt x="2811154" y="274863"/>
                  </a:lnTo>
                  <a:lnTo>
                    <a:pt x="2772466" y="251558"/>
                  </a:lnTo>
                  <a:lnTo>
                    <a:pt x="2733169" y="229182"/>
                  </a:lnTo>
                  <a:lnTo>
                    <a:pt x="2693276" y="207750"/>
                  </a:lnTo>
                  <a:lnTo>
                    <a:pt x="2652805" y="187276"/>
                  </a:lnTo>
                  <a:lnTo>
                    <a:pt x="2611769" y="167776"/>
                  </a:lnTo>
                  <a:lnTo>
                    <a:pt x="2570184" y="149266"/>
                  </a:lnTo>
                  <a:lnTo>
                    <a:pt x="2528065" y="131759"/>
                  </a:lnTo>
                  <a:lnTo>
                    <a:pt x="2485427" y="115273"/>
                  </a:lnTo>
                  <a:lnTo>
                    <a:pt x="2442285" y="99821"/>
                  </a:lnTo>
                  <a:lnTo>
                    <a:pt x="2398655" y="85418"/>
                  </a:lnTo>
                  <a:lnTo>
                    <a:pt x="2354552" y="72081"/>
                  </a:lnTo>
                  <a:lnTo>
                    <a:pt x="2309990" y="59824"/>
                  </a:lnTo>
                  <a:lnTo>
                    <a:pt x="2264986" y="48662"/>
                  </a:lnTo>
                  <a:lnTo>
                    <a:pt x="2219553" y="38611"/>
                  </a:lnTo>
                  <a:lnTo>
                    <a:pt x="2173709" y="29685"/>
                  </a:lnTo>
                  <a:lnTo>
                    <a:pt x="2127466" y="21900"/>
                  </a:lnTo>
                  <a:lnTo>
                    <a:pt x="2080842" y="15272"/>
                  </a:lnTo>
                  <a:lnTo>
                    <a:pt x="2033850" y="9814"/>
                  </a:lnTo>
                  <a:lnTo>
                    <a:pt x="1986506" y="5543"/>
                  </a:lnTo>
                  <a:lnTo>
                    <a:pt x="1938826" y="2473"/>
                  </a:lnTo>
                  <a:lnTo>
                    <a:pt x="1890824" y="621"/>
                  </a:lnTo>
                  <a:lnTo>
                    <a:pt x="1842516" y="0"/>
                  </a:lnTo>
                  <a:close/>
                </a:path>
              </a:pathLst>
            </a:custGeom>
            <a:solidFill>
              <a:srgbClr val="58B2FF"/>
            </a:solidFill>
          </p:spPr>
          <p:txBody>
            <a:bodyPr wrap="square" lIns="0" tIns="0" rIns="0" bIns="0" rtlCol="0"/>
            <a:lstStyle/>
            <a:p>
              <a:endParaRPr/>
            </a:p>
          </p:txBody>
        </p:sp>
      </p:grpSp>
      <p:sp>
        <p:nvSpPr>
          <p:cNvPr id="8" name="object 8"/>
          <p:cNvSpPr txBox="1"/>
          <p:nvPr/>
        </p:nvSpPr>
        <p:spPr>
          <a:xfrm>
            <a:off x="792505" y="3271585"/>
            <a:ext cx="4158589" cy="314830"/>
          </a:xfrm>
          <a:prstGeom prst="rect">
            <a:avLst/>
          </a:prstGeom>
        </p:spPr>
        <p:txBody>
          <a:bodyPr vert="horz" wrap="square" lIns="0" tIns="45085" rIns="0" bIns="0" rtlCol="0">
            <a:spAutoFit/>
          </a:bodyPr>
          <a:lstStyle/>
          <a:p>
            <a:pPr marL="12700" marR="5080" indent="207010" algn="ctr">
              <a:lnSpc>
                <a:spcPts val="2050"/>
              </a:lnSpc>
              <a:spcBef>
                <a:spcPts val="355"/>
              </a:spcBef>
            </a:pPr>
            <a:r>
              <a:rPr lang="fr-FR" sz="1900" dirty="0">
                <a:solidFill>
                  <a:schemeClr val="bg1"/>
                </a:solidFill>
                <a:latin typeface="Trebuchet MS"/>
                <a:cs typeface="Trebuchet MS"/>
              </a:rPr>
              <a:t>MÉTHODOLOGIE AUTOCHONE</a:t>
            </a:r>
            <a:endParaRPr sz="1900" dirty="0">
              <a:solidFill>
                <a:schemeClr val="bg1"/>
              </a:solidFill>
              <a:latin typeface="Trebuchet MS"/>
              <a:cs typeface="Trebuchet MS"/>
            </a:endParaRPr>
          </a:p>
        </p:txBody>
      </p:sp>
      <p:grpSp>
        <p:nvGrpSpPr>
          <p:cNvPr id="9" name="object 9"/>
          <p:cNvGrpSpPr/>
          <p:nvPr/>
        </p:nvGrpSpPr>
        <p:grpSpPr>
          <a:xfrm>
            <a:off x="5603747" y="781812"/>
            <a:ext cx="5966460" cy="5295900"/>
            <a:chOff x="5603747" y="781812"/>
            <a:chExt cx="5966460" cy="5295900"/>
          </a:xfrm>
        </p:grpSpPr>
        <p:sp>
          <p:nvSpPr>
            <p:cNvPr id="10" name="object 10"/>
            <p:cNvSpPr/>
            <p:nvPr/>
          </p:nvSpPr>
          <p:spPr>
            <a:xfrm>
              <a:off x="5619749" y="797814"/>
              <a:ext cx="5934710" cy="5264150"/>
            </a:xfrm>
            <a:custGeom>
              <a:avLst/>
              <a:gdLst/>
              <a:ahLst/>
              <a:cxnLst/>
              <a:rect l="l" t="t" r="r" b="b"/>
              <a:pathLst>
                <a:path w="5934709" h="5264150">
                  <a:moveTo>
                    <a:pt x="0" y="0"/>
                  </a:moveTo>
                  <a:lnTo>
                    <a:pt x="5934456" y="0"/>
                  </a:lnTo>
                  <a:lnTo>
                    <a:pt x="5934456" y="5263896"/>
                  </a:lnTo>
                  <a:lnTo>
                    <a:pt x="0" y="5263896"/>
                  </a:lnTo>
                  <a:lnTo>
                    <a:pt x="0" y="0"/>
                  </a:lnTo>
                  <a:close/>
                </a:path>
              </a:pathLst>
            </a:custGeom>
            <a:ln w="32004">
              <a:solidFill>
                <a:srgbClr val="FFFFFF"/>
              </a:solidFill>
            </a:ln>
          </p:spPr>
          <p:txBody>
            <a:bodyPr wrap="square" lIns="0" tIns="0" rIns="0" bIns="0" rtlCol="0"/>
            <a:lstStyle/>
            <a:p>
              <a:endParaRPr/>
            </a:p>
          </p:txBody>
        </p:sp>
        <p:sp>
          <p:nvSpPr>
            <p:cNvPr id="11" name="object 11"/>
            <p:cNvSpPr/>
            <p:nvPr/>
          </p:nvSpPr>
          <p:spPr>
            <a:xfrm>
              <a:off x="5783579" y="960120"/>
              <a:ext cx="5605780" cy="4937760"/>
            </a:xfrm>
            <a:custGeom>
              <a:avLst/>
              <a:gdLst/>
              <a:ahLst/>
              <a:cxnLst/>
              <a:rect l="l" t="t" r="r" b="b"/>
              <a:pathLst>
                <a:path w="5605780" h="4937760">
                  <a:moveTo>
                    <a:pt x="5605272" y="0"/>
                  </a:moveTo>
                  <a:lnTo>
                    <a:pt x="0" y="0"/>
                  </a:lnTo>
                  <a:lnTo>
                    <a:pt x="0" y="4937760"/>
                  </a:lnTo>
                  <a:lnTo>
                    <a:pt x="5605272" y="4937760"/>
                  </a:lnTo>
                  <a:lnTo>
                    <a:pt x="5605272" y="0"/>
                  </a:lnTo>
                  <a:close/>
                </a:path>
              </a:pathLst>
            </a:custGeom>
            <a:solidFill>
              <a:srgbClr val="FFFFFF"/>
            </a:solidFill>
          </p:spPr>
          <p:txBody>
            <a:bodyPr wrap="square" lIns="0" tIns="0" rIns="0" bIns="0" rtlCol="0"/>
            <a:lstStyle/>
            <a:p>
              <a:endParaRPr/>
            </a:p>
          </p:txBody>
        </p:sp>
      </p:grpSp>
      <p:sp>
        <p:nvSpPr>
          <p:cNvPr id="12" name="object 12"/>
          <p:cNvSpPr txBox="1"/>
          <p:nvPr/>
        </p:nvSpPr>
        <p:spPr>
          <a:xfrm>
            <a:off x="6409308" y="2055892"/>
            <a:ext cx="4493895" cy="3228448"/>
          </a:xfrm>
          <a:prstGeom prst="rect">
            <a:avLst/>
          </a:prstGeom>
        </p:spPr>
        <p:txBody>
          <a:bodyPr vert="horz" wrap="square" lIns="0" tIns="12065" rIns="0" bIns="0" rtlCol="0">
            <a:spAutoFit/>
          </a:bodyPr>
          <a:lstStyle/>
          <a:p>
            <a:pPr marL="12700" marR="5080" algn="ctr">
              <a:lnSpc>
                <a:spcPct val="100000"/>
              </a:lnSpc>
              <a:spcBef>
                <a:spcPts val="95"/>
              </a:spcBef>
            </a:pPr>
            <a:r>
              <a:rPr lang="fr-FR" sz="1900" i="1" dirty="0">
                <a:solidFill>
                  <a:srgbClr val="3E3E3E"/>
                </a:solidFill>
                <a:latin typeface="Trebuchet MS"/>
                <a:cs typeface="Trebuchet MS"/>
              </a:rPr>
              <a:t>« </a:t>
            </a:r>
            <a:r>
              <a:rPr sz="1900" i="1" dirty="0" err="1">
                <a:solidFill>
                  <a:srgbClr val="3E3E3E"/>
                </a:solidFill>
                <a:latin typeface="Trebuchet MS"/>
                <a:cs typeface="Trebuchet MS"/>
              </a:rPr>
              <a:t>Votre</a:t>
            </a:r>
            <a:r>
              <a:rPr sz="1900" i="1" dirty="0">
                <a:solidFill>
                  <a:srgbClr val="3E3E3E"/>
                </a:solidFill>
                <a:latin typeface="Trebuchet MS"/>
                <a:cs typeface="Trebuchet MS"/>
              </a:rPr>
              <a:t> méthodologie doit poser des questions différentes : plutôt que de vous interroger sur la validité ou la fiabilité, </a:t>
            </a:r>
            <a:r>
              <a:rPr sz="1900" i="1" dirty="0" err="1">
                <a:solidFill>
                  <a:srgbClr val="3E3E3E"/>
                </a:solidFill>
                <a:latin typeface="Trebuchet MS"/>
                <a:cs typeface="Trebuchet MS"/>
              </a:rPr>
              <a:t>demandez</a:t>
            </a:r>
            <a:r>
              <a:rPr lang="fr-FR" sz="1900" i="1" dirty="0">
                <a:solidFill>
                  <a:srgbClr val="3E3E3E"/>
                </a:solidFill>
                <a:latin typeface="Trebuchet MS"/>
                <a:cs typeface="Trebuchet MS"/>
              </a:rPr>
              <a:t>-vous </a:t>
            </a:r>
            <a:r>
              <a:rPr sz="1900" i="1" dirty="0">
                <a:solidFill>
                  <a:srgbClr val="3E3E3E"/>
                </a:solidFill>
                <a:latin typeface="Trebuchet MS"/>
                <a:cs typeface="Trebuchet MS"/>
              </a:rPr>
              <a:t>comment </a:t>
            </a:r>
            <a:r>
              <a:rPr lang="fr-FR" sz="1900" i="1" dirty="0">
                <a:solidFill>
                  <a:srgbClr val="3E3E3E"/>
                </a:solidFill>
                <a:latin typeface="Trebuchet MS"/>
                <a:cs typeface="Trebuchet MS"/>
              </a:rPr>
              <a:t>vous remplissez votre </a:t>
            </a:r>
            <a:r>
              <a:rPr sz="1900" i="1" dirty="0" err="1">
                <a:solidFill>
                  <a:srgbClr val="3E3E3E"/>
                </a:solidFill>
                <a:latin typeface="Trebuchet MS"/>
                <a:cs typeface="Trebuchet MS"/>
              </a:rPr>
              <a:t>rôle</a:t>
            </a:r>
            <a:r>
              <a:rPr sz="1900" i="1" dirty="0">
                <a:solidFill>
                  <a:srgbClr val="3E3E3E"/>
                </a:solidFill>
                <a:latin typeface="Trebuchet MS"/>
                <a:cs typeface="Trebuchet MS"/>
              </a:rPr>
              <a:t> dans </a:t>
            </a:r>
            <a:r>
              <a:rPr sz="1900" i="1" dirty="0" err="1">
                <a:solidFill>
                  <a:srgbClr val="3E3E3E"/>
                </a:solidFill>
                <a:latin typeface="Trebuchet MS"/>
                <a:cs typeface="Trebuchet MS"/>
              </a:rPr>
              <a:t>cette</a:t>
            </a:r>
            <a:r>
              <a:rPr sz="1900" i="1" dirty="0">
                <a:solidFill>
                  <a:srgbClr val="3E3E3E"/>
                </a:solidFill>
                <a:latin typeface="Trebuchet MS"/>
                <a:cs typeface="Trebuchet MS"/>
              </a:rPr>
              <a:t> relation... Cela </a:t>
            </a:r>
            <a:r>
              <a:rPr sz="1900" i="1" dirty="0" err="1">
                <a:solidFill>
                  <a:srgbClr val="3E3E3E"/>
                </a:solidFill>
                <a:latin typeface="Trebuchet MS"/>
                <a:cs typeface="Trebuchet MS"/>
              </a:rPr>
              <a:t>devient</a:t>
            </a:r>
            <a:r>
              <a:rPr sz="1900" i="1" dirty="0">
                <a:solidFill>
                  <a:srgbClr val="3E3E3E"/>
                </a:solidFill>
                <a:latin typeface="Trebuchet MS"/>
                <a:cs typeface="Trebuchet MS"/>
              </a:rPr>
              <a:t> </a:t>
            </a:r>
            <a:r>
              <a:rPr lang="fr-FR" sz="1900" i="1" dirty="0">
                <a:solidFill>
                  <a:srgbClr val="3E3E3E"/>
                </a:solidFill>
                <a:latin typeface="Trebuchet MS"/>
                <a:cs typeface="Trebuchet MS"/>
              </a:rPr>
              <a:t>votre</a:t>
            </a:r>
            <a:r>
              <a:rPr sz="1900" i="1" dirty="0">
                <a:solidFill>
                  <a:srgbClr val="3E3E3E"/>
                </a:solidFill>
                <a:latin typeface="Trebuchet MS"/>
                <a:cs typeface="Trebuchet MS"/>
              </a:rPr>
              <a:t> méthodologie, une </a:t>
            </a:r>
            <a:r>
              <a:rPr sz="1900" i="1" dirty="0" err="1">
                <a:solidFill>
                  <a:srgbClr val="3E3E3E"/>
                </a:solidFill>
                <a:latin typeface="Trebuchet MS"/>
                <a:cs typeface="Trebuchet MS"/>
              </a:rPr>
              <a:t>méthodologie</a:t>
            </a:r>
            <a:r>
              <a:rPr sz="1900" i="1" dirty="0">
                <a:solidFill>
                  <a:srgbClr val="3E3E3E"/>
                </a:solidFill>
                <a:latin typeface="Trebuchet MS"/>
                <a:cs typeface="Trebuchet MS"/>
              </a:rPr>
              <a:t> </a:t>
            </a:r>
            <a:r>
              <a:rPr lang="fr-FR" sz="1900" i="1" dirty="0">
                <a:solidFill>
                  <a:srgbClr val="3E3E3E"/>
                </a:solidFill>
                <a:latin typeface="Trebuchet MS"/>
                <a:cs typeface="Trebuchet MS"/>
              </a:rPr>
              <a:t>autochtone</a:t>
            </a:r>
            <a:r>
              <a:rPr sz="1900" i="1" dirty="0">
                <a:solidFill>
                  <a:srgbClr val="3E3E3E"/>
                </a:solidFill>
                <a:latin typeface="Trebuchet MS"/>
                <a:cs typeface="Trebuchet MS"/>
              </a:rPr>
              <a:t>, en examinant la responsabilité relationnelle ou en étant responsable de </a:t>
            </a:r>
            <a:r>
              <a:rPr sz="1900" i="1" dirty="0" err="1">
                <a:solidFill>
                  <a:srgbClr val="3E3E3E"/>
                </a:solidFill>
                <a:latin typeface="Trebuchet MS"/>
                <a:cs typeface="Trebuchet MS"/>
              </a:rPr>
              <a:t>toutes</a:t>
            </a:r>
            <a:r>
              <a:rPr sz="1900" i="1" dirty="0">
                <a:solidFill>
                  <a:srgbClr val="3E3E3E"/>
                </a:solidFill>
                <a:latin typeface="Trebuchet MS"/>
                <a:cs typeface="Trebuchet MS"/>
              </a:rPr>
              <a:t> </a:t>
            </a:r>
            <a:r>
              <a:rPr lang="fr-FR" sz="1900" i="1" dirty="0">
                <a:solidFill>
                  <a:srgbClr val="3E3E3E"/>
                </a:solidFill>
                <a:latin typeface="Trebuchet MS"/>
                <a:cs typeface="Trebuchet MS"/>
              </a:rPr>
              <a:t>vos </a:t>
            </a:r>
            <a:r>
              <a:rPr sz="1900" i="1" dirty="0">
                <a:solidFill>
                  <a:srgbClr val="3E3E3E"/>
                </a:solidFill>
                <a:latin typeface="Trebuchet MS"/>
                <a:cs typeface="Trebuchet MS"/>
              </a:rPr>
              <a:t>relations</a:t>
            </a:r>
            <a:r>
              <a:rPr lang="fr-FR" sz="1900" i="1" dirty="0">
                <a:solidFill>
                  <a:srgbClr val="3E3E3E"/>
                </a:solidFill>
                <a:latin typeface="Trebuchet MS"/>
                <a:cs typeface="Trebuchet MS"/>
              </a:rPr>
              <a:t> » </a:t>
            </a:r>
            <a:r>
              <a:rPr sz="1900" i="1" dirty="0">
                <a:solidFill>
                  <a:srgbClr val="3E3E3E"/>
                </a:solidFill>
                <a:latin typeface="Trebuchet MS"/>
                <a:cs typeface="Trebuchet MS"/>
              </a:rPr>
              <a:t>(</a:t>
            </a:r>
            <a:r>
              <a:rPr sz="1900" dirty="0">
                <a:solidFill>
                  <a:srgbClr val="3E3E3E"/>
                </a:solidFill>
                <a:latin typeface="Trebuchet MS"/>
                <a:cs typeface="Trebuchet MS"/>
              </a:rPr>
              <a:t>Wilson, 2008, </a:t>
            </a:r>
            <a:r>
              <a:rPr sz="1900" i="1" dirty="0">
                <a:solidFill>
                  <a:srgbClr val="3E3E3E"/>
                </a:solidFill>
                <a:latin typeface="Trebuchet MS"/>
                <a:cs typeface="Trebuchet MS"/>
              </a:rPr>
              <a:t>p.177).</a:t>
            </a:r>
            <a:endParaRPr sz="1900"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1041906" y="1386386"/>
            <a:ext cx="10005695" cy="3195955"/>
          </a:xfrm>
          <a:prstGeom prst="rect">
            <a:avLst/>
          </a:prstGeom>
        </p:spPr>
        <p:txBody>
          <a:bodyPr vert="horz" wrap="square" lIns="0" tIns="13335" rIns="0" bIns="0" rtlCol="0">
            <a:spAutoFit/>
          </a:bodyPr>
          <a:lstStyle/>
          <a:p>
            <a:pPr marL="12700" marR="5080">
              <a:lnSpc>
                <a:spcPct val="100000"/>
              </a:lnSpc>
              <a:spcBef>
                <a:spcPts val="105"/>
              </a:spcBef>
            </a:pPr>
            <a:r>
              <a:rPr sz="2600" spc="-140" dirty="0">
                <a:solidFill>
                  <a:srgbClr val="FFFFFF"/>
                </a:solidFill>
                <a:latin typeface="Trebuchet MS"/>
                <a:cs typeface="Trebuchet MS"/>
              </a:rPr>
              <a:t>Vivian </a:t>
            </a:r>
            <a:r>
              <a:rPr sz="2600" spc="-135" dirty="0">
                <a:solidFill>
                  <a:srgbClr val="FFFFFF"/>
                </a:solidFill>
                <a:latin typeface="Trebuchet MS"/>
                <a:cs typeface="Trebuchet MS"/>
              </a:rPr>
              <a:t>Estrada </a:t>
            </a:r>
            <a:r>
              <a:rPr sz="2600" spc="-80" dirty="0">
                <a:solidFill>
                  <a:srgbClr val="FFFFFF"/>
                </a:solidFill>
                <a:latin typeface="Trebuchet MS"/>
                <a:cs typeface="Trebuchet MS"/>
              </a:rPr>
              <a:t>(2005) </a:t>
            </a:r>
            <a:r>
              <a:rPr sz="2600" spc="-114" dirty="0">
                <a:solidFill>
                  <a:srgbClr val="FFFFFF"/>
                </a:solidFill>
                <a:latin typeface="Trebuchet MS"/>
                <a:cs typeface="Trebuchet MS"/>
              </a:rPr>
              <a:t>s'inspire </a:t>
            </a:r>
            <a:r>
              <a:rPr sz="2600" spc="-120" dirty="0">
                <a:solidFill>
                  <a:srgbClr val="FFFFFF"/>
                </a:solidFill>
                <a:latin typeface="Trebuchet MS"/>
                <a:cs typeface="Trebuchet MS"/>
              </a:rPr>
              <a:t>de </a:t>
            </a:r>
            <a:r>
              <a:rPr sz="2600" spc="-90" dirty="0">
                <a:solidFill>
                  <a:srgbClr val="FFFFFF"/>
                </a:solidFill>
                <a:latin typeface="Trebuchet MS"/>
                <a:cs typeface="Trebuchet MS"/>
              </a:rPr>
              <a:t>sa </a:t>
            </a:r>
            <a:r>
              <a:rPr sz="2600" spc="-135" dirty="0">
                <a:solidFill>
                  <a:srgbClr val="FFFFFF"/>
                </a:solidFill>
                <a:latin typeface="Trebuchet MS"/>
                <a:cs typeface="Trebuchet MS"/>
              </a:rPr>
              <a:t>culture </a:t>
            </a:r>
            <a:r>
              <a:rPr sz="2600" spc="-150" dirty="0">
                <a:solidFill>
                  <a:srgbClr val="FFFFFF"/>
                </a:solidFill>
                <a:latin typeface="Trebuchet MS"/>
                <a:cs typeface="Trebuchet MS"/>
              </a:rPr>
              <a:t>maya </a:t>
            </a:r>
            <a:r>
              <a:rPr sz="2600" spc="-65" dirty="0">
                <a:solidFill>
                  <a:srgbClr val="FFFFFF"/>
                </a:solidFill>
                <a:latin typeface="Trebuchet MS"/>
                <a:cs typeface="Trebuchet MS"/>
              </a:rPr>
              <a:t>pour </a:t>
            </a:r>
            <a:r>
              <a:rPr sz="2600" spc="-125" dirty="0">
                <a:solidFill>
                  <a:srgbClr val="FFFFFF"/>
                </a:solidFill>
                <a:latin typeface="Trebuchet MS"/>
                <a:cs typeface="Trebuchet MS"/>
              </a:rPr>
              <a:t>décrire </a:t>
            </a:r>
            <a:r>
              <a:rPr sz="2600" spc="-80" dirty="0">
                <a:solidFill>
                  <a:srgbClr val="FFFFFF"/>
                </a:solidFill>
                <a:latin typeface="Trebuchet MS"/>
                <a:cs typeface="Trebuchet MS"/>
              </a:rPr>
              <a:t>l</a:t>
            </a:r>
            <a:r>
              <a:rPr sz="2600" spc="-125" dirty="0">
                <a:solidFill>
                  <a:srgbClr val="FFFFFF"/>
                </a:solidFill>
                <a:latin typeface="Trebuchet MS"/>
                <a:cs typeface="Trebuchet MS"/>
              </a:rPr>
              <a:t>'</a:t>
            </a:r>
            <a:r>
              <a:rPr sz="2600" spc="-160" dirty="0">
                <a:solidFill>
                  <a:srgbClr val="FFFFFF"/>
                </a:solidFill>
                <a:latin typeface="Trebuchet MS"/>
                <a:cs typeface="Trebuchet MS"/>
              </a:rPr>
              <a:t>Arbre </a:t>
            </a:r>
            <a:r>
              <a:rPr sz="2600" spc="-135" dirty="0">
                <a:solidFill>
                  <a:srgbClr val="FFFFFF"/>
                </a:solidFill>
                <a:latin typeface="Trebuchet MS"/>
                <a:cs typeface="Trebuchet MS"/>
              </a:rPr>
              <a:t>de </a:t>
            </a:r>
            <a:r>
              <a:rPr sz="2600" spc="-215" dirty="0">
                <a:solidFill>
                  <a:srgbClr val="FFFFFF"/>
                </a:solidFill>
                <a:latin typeface="Trebuchet MS"/>
                <a:cs typeface="Trebuchet MS"/>
              </a:rPr>
              <a:t>vie.</a:t>
            </a:r>
            <a:endParaRPr sz="2600" dirty="0">
              <a:latin typeface="Trebuchet MS"/>
              <a:cs typeface="Trebuchet MS"/>
            </a:endParaRPr>
          </a:p>
          <a:p>
            <a:pPr>
              <a:lnSpc>
                <a:spcPct val="100000"/>
              </a:lnSpc>
              <a:spcBef>
                <a:spcPts val="40"/>
              </a:spcBef>
            </a:pPr>
            <a:endParaRPr sz="2650" dirty="0">
              <a:latin typeface="Trebuchet MS"/>
              <a:cs typeface="Trebuchet MS"/>
            </a:endParaRPr>
          </a:p>
          <a:p>
            <a:pPr marL="241300" indent="-228600" algn="just">
              <a:lnSpc>
                <a:spcPct val="100000"/>
              </a:lnSpc>
              <a:buFont typeface="Tahoma"/>
              <a:buChar char="•"/>
              <a:tabLst>
                <a:tab pos="241300" algn="l"/>
              </a:tabLst>
            </a:pPr>
            <a:r>
              <a:rPr sz="2600" spc="-75" dirty="0">
                <a:solidFill>
                  <a:srgbClr val="FFFFFF"/>
                </a:solidFill>
                <a:latin typeface="Trebuchet MS"/>
                <a:cs typeface="Trebuchet MS"/>
              </a:rPr>
              <a:t>L'</a:t>
            </a:r>
            <a:r>
              <a:rPr sz="2600" spc="-110" dirty="0">
                <a:solidFill>
                  <a:srgbClr val="FFFFFF"/>
                </a:solidFill>
                <a:latin typeface="Trebuchet MS"/>
                <a:cs typeface="Trebuchet MS"/>
              </a:rPr>
              <a:t>écorce </a:t>
            </a:r>
            <a:r>
              <a:rPr sz="2600" spc="-105" dirty="0">
                <a:solidFill>
                  <a:srgbClr val="FFFFFF"/>
                </a:solidFill>
                <a:latin typeface="Trebuchet MS"/>
                <a:cs typeface="Trebuchet MS"/>
              </a:rPr>
              <a:t>fournit une </a:t>
            </a:r>
            <a:r>
              <a:rPr sz="2600" spc="-110" dirty="0">
                <a:solidFill>
                  <a:srgbClr val="FFFFFF"/>
                </a:solidFill>
                <a:latin typeface="Trebuchet MS"/>
                <a:cs typeface="Trebuchet MS"/>
              </a:rPr>
              <a:t>structure </a:t>
            </a:r>
            <a:r>
              <a:rPr sz="2600" spc="-65" dirty="0">
                <a:solidFill>
                  <a:srgbClr val="FFFFFF"/>
                </a:solidFill>
                <a:latin typeface="Trebuchet MS"/>
                <a:cs typeface="Trebuchet MS"/>
              </a:rPr>
              <a:t>pour </a:t>
            </a:r>
            <a:r>
              <a:rPr sz="2600" spc="-110" dirty="0">
                <a:solidFill>
                  <a:srgbClr val="FFFFFF"/>
                </a:solidFill>
                <a:latin typeface="Trebuchet MS"/>
                <a:cs typeface="Trebuchet MS"/>
              </a:rPr>
              <a:t>garantir le </a:t>
            </a:r>
            <a:r>
              <a:rPr sz="2600" spc="-135" dirty="0">
                <a:solidFill>
                  <a:srgbClr val="FFFFFF"/>
                </a:solidFill>
                <a:latin typeface="Trebuchet MS"/>
                <a:cs typeface="Trebuchet MS"/>
              </a:rPr>
              <a:t>respect des </a:t>
            </a:r>
            <a:r>
              <a:rPr sz="2600" spc="-155" dirty="0">
                <a:solidFill>
                  <a:srgbClr val="FFFFFF"/>
                </a:solidFill>
                <a:latin typeface="Trebuchet MS"/>
                <a:cs typeface="Trebuchet MS"/>
              </a:rPr>
              <a:t>valeurs.</a:t>
            </a:r>
            <a:endParaRPr sz="2600" dirty="0">
              <a:latin typeface="Trebuchet MS"/>
              <a:cs typeface="Trebuchet MS"/>
            </a:endParaRPr>
          </a:p>
          <a:p>
            <a:pPr marL="241300" indent="-228600" algn="just">
              <a:lnSpc>
                <a:spcPct val="100000"/>
              </a:lnSpc>
              <a:buFont typeface="Tahoma"/>
              <a:buChar char="•"/>
              <a:tabLst>
                <a:tab pos="241300" algn="l"/>
              </a:tabLst>
            </a:pPr>
            <a:r>
              <a:rPr sz="2600" spc="-80" dirty="0">
                <a:solidFill>
                  <a:srgbClr val="FFFFFF"/>
                </a:solidFill>
                <a:latin typeface="Trebuchet MS"/>
                <a:cs typeface="Trebuchet MS"/>
              </a:rPr>
              <a:t>Le </a:t>
            </a:r>
            <a:r>
              <a:rPr sz="2600" spc="-90" dirty="0">
                <a:solidFill>
                  <a:srgbClr val="FFFFFF"/>
                </a:solidFill>
                <a:latin typeface="Trebuchet MS"/>
                <a:cs typeface="Trebuchet MS"/>
              </a:rPr>
              <a:t>tronc </a:t>
            </a:r>
            <a:r>
              <a:rPr lang="fr-FR" sz="2600" spc="-135" dirty="0">
                <a:solidFill>
                  <a:srgbClr val="FFFFFF"/>
                </a:solidFill>
                <a:latin typeface="Trebuchet MS"/>
                <a:cs typeface="Trebuchet MS"/>
              </a:rPr>
              <a:t>partage</a:t>
            </a:r>
            <a:r>
              <a:rPr sz="2600" spc="-135" dirty="0">
                <a:solidFill>
                  <a:srgbClr val="FFFFFF"/>
                </a:solidFill>
                <a:latin typeface="Trebuchet MS"/>
                <a:cs typeface="Trebuchet MS"/>
              </a:rPr>
              <a:t> </a:t>
            </a:r>
            <a:r>
              <a:rPr sz="2600" spc="-130" dirty="0">
                <a:solidFill>
                  <a:srgbClr val="FFFFFF"/>
                </a:solidFill>
                <a:latin typeface="Trebuchet MS"/>
                <a:cs typeface="Trebuchet MS"/>
              </a:rPr>
              <a:t>ses énergies </a:t>
            </a:r>
            <a:r>
              <a:rPr sz="2600" spc="-140" dirty="0">
                <a:solidFill>
                  <a:srgbClr val="FFFFFF"/>
                </a:solidFill>
                <a:latin typeface="Trebuchet MS"/>
                <a:cs typeface="Trebuchet MS"/>
              </a:rPr>
              <a:t>porteuses de vie</a:t>
            </a:r>
            <a:r>
              <a:rPr lang="fr-FR" sz="2600" spc="-140" dirty="0">
                <a:solidFill>
                  <a:srgbClr val="FFFFFF"/>
                </a:solidFill>
                <a:latin typeface="Trebuchet MS"/>
                <a:cs typeface="Trebuchet MS"/>
              </a:rPr>
              <a:t>.</a:t>
            </a:r>
            <a:endParaRPr sz="2600" dirty="0">
              <a:latin typeface="Trebuchet MS"/>
              <a:cs typeface="Trebuchet MS"/>
            </a:endParaRPr>
          </a:p>
          <a:p>
            <a:pPr marL="241300" marR="160020" indent="-228600" algn="just">
              <a:lnSpc>
                <a:spcPct val="100000"/>
              </a:lnSpc>
              <a:buFont typeface="Tahoma"/>
              <a:buChar char="•"/>
              <a:tabLst>
                <a:tab pos="241300" algn="l"/>
              </a:tabLst>
            </a:pPr>
            <a:r>
              <a:rPr sz="2600" spc="-80" dirty="0">
                <a:solidFill>
                  <a:srgbClr val="FFFFFF"/>
                </a:solidFill>
                <a:latin typeface="Trebuchet MS"/>
                <a:cs typeface="Trebuchet MS"/>
              </a:rPr>
              <a:t>Les </a:t>
            </a:r>
            <a:r>
              <a:rPr sz="2600" spc="-125" dirty="0">
                <a:solidFill>
                  <a:srgbClr val="FFFFFF"/>
                </a:solidFill>
                <a:latin typeface="Trebuchet MS"/>
                <a:cs typeface="Trebuchet MS"/>
              </a:rPr>
              <a:t>branches </a:t>
            </a:r>
            <a:r>
              <a:rPr sz="2600" spc="-120" dirty="0">
                <a:solidFill>
                  <a:srgbClr val="FFFFFF"/>
                </a:solidFill>
                <a:latin typeface="Trebuchet MS"/>
                <a:cs typeface="Trebuchet MS"/>
              </a:rPr>
              <a:t>informent </a:t>
            </a:r>
            <a:r>
              <a:rPr sz="2600" spc="-90" dirty="0">
                <a:solidFill>
                  <a:srgbClr val="FFFFFF"/>
                </a:solidFill>
                <a:latin typeface="Trebuchet MS"/>
                <a:cs typeface="Trebuchet MS"/>
              </a:rPr>
              <a:t>sa </a:t>
            </a:r>
            <a:r>
              <a:rPr sz="2600" spc="-125" dirty="0" err="1">
                <a:solidFill>
                  <a:srgbClr val="FFFFFF"/>
                </a:solidFill>
                <a:latin typeface="Trebuchet MS"/>
                <a:cs typeface="Trebuchet MS"/>
              </a:rPr>
              <a:t>responsabilité</a:t>
            </a:r>
            <a:r>
              <a:rPr sz="2600" spc="-125" dirty="0">
                <a:solidFill>
                  <a:srgbClr val="FFFFFF"/>
                </a:solidFill>
                <a:latin typeface="Trebuchet MS"/>
                <a:cs typeface="Trebuchet MS"/>
              </a:rPr>
              <a:t> </a:t>
            </a:r>
            <a:r>
              <a:rPr sz="2600" spc="-65" dirty="0">
                <a:solidFill>
                  <a:srgbClr val="FFFFFF"/>
                </a:solidFill>
                <a:latin typeface="Trebuchet MS"/>
                <a:cs typeface="Trebuchet MS"/>
              </a:rPr>
              <a:t>de</a:t>
            </a:r>
            <a:r>
              <a:rPr lang="fr-FR" sz="2600" spc="-65" dirty="0">
                <a:solidFill>
                  <a:srgbClr val="FFFFFF"/>
                </a:solidFill>
                <a:latin typeface="Trebuchet MS"/>
                <a:cs typeface="Trebuchet MS"/>
              </a:rPr>
              <a:t> « </a:t>
            </a:r>
            <a:r>
              <a:rPr sz="2600" spc="-150" dirty="0" err="1">
                <a:solidFill>
                  <a:srgbClr val="FFFFFF"/>
                </a:solidFill>
                <a:latin typeface="Trebuchet MS"/>
                <a:cs typeface="Trebuchet MS"/>
              </a:rPr>
              <a:t>partager</a:t>
            </a:r>
            <a:r>
              <a:rPr sz="2600" spc="-150" dirty="0">
                <a:solidFill>
                  <a:srgbClr val="FFFFFF"/>
                </a:solidFill>
                <a:latin typeface="Trebuchet MS"/>
                <a:cs typeface="Trebuchet MS"/>
              </a:rPr>
              <a:t> </a:t>
            </a:r>
            <a:r>
              <a:rPr sz="2600" spc="-155" dirty="0">
                <a:solidFill>
                  <a:srgbClr val="FFFFFF"/>
                </a:solidFill>
                <a:latin typeface="Trebuchet MS"/>
                <a:cs typeface="Trebuchet MS"/>
              </a:rPr>
              <a:t>les </a:t>
            </a:r>
            <a:r>
              <a:rPr sz="2600" spc="-70" dirty="0">
                <a:solidFill>
                  <a:srgbClr val="FFFFFF"/>
                </a:solidFill>
                <a:latin typeface="Trebuchet MS"/>
                <a:cs typeface="Trebuchet MS"/>
              </a:rPr>
              <a:t>protocoles </a:t>
            </a:r>
            <a:r>
              <a:rPr sz="2600" spc="-135" dirty="0">
                <a:solidFill>
                  <a:srgbClr val="FFFFFF"/>
                </a:solidFill>
                <a:latin typeface="Trebuchet MS"/>
                <a:cs typeface="Trebuchet MS"/>
              </a:rPr>
              <a:t>avec </a:t>
            </a:r>
            <a:r>
              <a:rPr sz="2600" spc="-150" dirty="0">
                <a:solidFill>
                  <a:srgbClr val="FFFFFF"/>
                </a:solidFill>
                <a:latin typeface="Trebuchet MS"/>
                <a:cs typeface="Trebuchet MS"/>
              </a:rPr>
              <a:t>le </a:t>
            </a:r>
            <a:r>
              <a:rPr sz="2600" spc="-130" dirty="0">
                <a:solidFill>
                  <a:srgbClr val="FFFFFF"/>
                </a:solidFill>
                <a:latin typeface="Trebuchet MS"/>
                <a:cs typeface="Trebuchet MS"/>
              </a:rPr>
              <a:t>respect </a:t>
            </a:r>
            <a:r>
              <a:rPr sz="2600" spc="-165" dirty="0">
                <a:solidFill>
                  <a:srgbClr val="FFFFFF"/>
                </a:solidFill>
                <a:latin typeface="Trebuchet MS"/>
                <a:cs typeface="Trebuchet MS"/>
              </a:rPr>
              <a:t>et la </a:t>
            </a:r>
            <a:r>
              <a:rPr sz="2600" spc="-140" dirty="0">
                <a:solidFill>
                  <a:srgbClr val="FFFFFF"/>
                </a:solidFill>
                <a:latin typeface="Trebuchet MS"/>
                <a:cs typeface="Trebuchet MS"/>
              </a:rPr>
              <a:t>révérence </a:t>
            </a:r>
            <a:r>
              <a:rPr sz="2600" spc="-175" dirty="0">
                <a:solidFill>
                  <a:srgbClr val="FFFFFF"/>
                </a:solidFill>
                <a:latin typeface="Trebuchet MS"/>
                <a:cs typeface="Trebuchet MS"/>
              </a:rPr>
              <a:t>que </a:t>
            </a:r>
            <a:r>
              <a:rPr sz="2600" spc="-140" dirty="0">
                <a:solidFill>
                  <a:srgbClr val="FFFFFF"/>
                </a:solidFill>
                <a:latin typeface="Trebuchet MS"/>
                <a:cs typeface="Trebuchet MS"/>
              </a:rPr>
              <a:t>méritent </a:t>
            </a:r>
            <a:r>
              <a:rPr sz="2600" spc="-80" dirty="0">
                <a:solidFill>
                  <a:srgbClr val="FFFFFF"/>
                </a:solidFill>
                <a:latin typeface="Trebuchet MS"/>
                <a:cs typeface="Trebuchet MS"/>
              </a:rPr>
              <a:t>non </a:t>
            </a:r>
            <a:r>
              <a:rPr sz="2600" spc="-110" dirty="0">
                <a:solidFill>
                  <a:srgbClr val="FFFFFF"/>
                </a:solidFill>
                <a:latin typeface="Trebuchet MS"/>
                <a:cs typeface="Trebuchet MS"/>
              </a:rPr>
              <a:t>seulement les </a:t>
            </a:r>
            <a:r>
              <a:rPr sz="2600" spc="-145" dirty="0">
                <a:solidFill>
                  <a:srgbClr val="FFFFFF"/>
                </a:solidFill>
                <a:latin typeface="Trebuchet MS"/>
                <a:cs typeface="Trebuchet MS"/>
              </a:rPr>
              <a:t>participants</a:t>
            </a:r>
            <a:r>
              <a:rPr sz="2600" spc="-140" dirty="0">
                <a:solidFill>
                  <a:srgbClr val="FFFFFF"/>
                </a:solidFill>
                <a:latin typeface="Trebuchet MS"/>
                <a:cs typeface="Trebuchet MS"/>
              </a:rPr>
              <a:t>, mais la </a:t>
            </a:r>
            <a:r>
              <a:rPr sz="2600" spc="-220" dirty="0">
                <a:solidFill>
                  <a:srgbClr val="FFFFFF"/>
                </a:solidFill>
                <a:latin typeface="Trebuchet MS"/>
                <a:cs typeface="Trebuchet MS"/>
              </a:rPr>
              <a:t>vie </a:t>
            </a:r>
            <a:r>
              <a:rPr sz="2600" spc="-165" dirty="0" err="1">
                <a:solidFill>
                  <a:srgbClr val="FFFFFF"/>
                </a:solidFill>
                <a:latin typeface="Trebuchet MS"/>
                <a:cs typeface="Trebuchet MS"/>
              </a:rPr>
              <a:t>elle-même</a:t>
            </a:r>
            <a:r>
              <a:rPr lang="fr-FR" sz="2600" spc="-165" dirty="0">
                <a:solidFill>
                  <a:srgbClr val="FFFFFF"/>
                </a:solidFill>
                <a:latin typeface="Trebuchet MS"/>
                <a:cs typeface="Trebuchet MS"/>
              </a:rPr>
              <a:t> » </a:t>
            </a:r>
            <a:r>
              <a:rPr sz="2600" spc="-240" dirty="0">
                <a:solidFill>
                  <a:srgbClr val="FFFFFF"/>
                </a:solidFill>
                <a:latin typeface="Trebuchet MS"/>
                <a:cs typeface="Trebuchet MS"/>
              </a:rPr>
              <a:t>(p. </a:t>
            </a:r>
            <a:r>
              <a:rPr sz="2600" spc="-155" dirty="0">
                <a:solidFill>
                  <a:srgbClr val="FFFFFF"/>
                </a:solidFill>
                <a:latin typeface="Trebuchet MS"/>
                <a:cs typeface="Trebuchet MS"/>
              </a:rPr>
              <a:t>50).</a:t>
            </a:r>
            <a:endParaRPr sz="2600" dirty="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63167" y="1427989"/>
            <a:ext cx="4003675" cy="4003675"/>
            <a:chOff x="963167" y="1427989"/>
            <a:chExt cx="4003675" cy="4003675"/>
          </a:xfrm>
        </p:grpSpPr>
        <p:sp>
          <p:nvSpPr>
            <p:cNvPr id="3" name="object 3"/>
            <p:cNvSpPr/>
            <p:nvPr/>
          </p:nvSpPr>
          <p:spPr>
            <a:xfrm>
              <a:off x="979169" y="1443990"/>
              <a:ext cx="3971925" cy="3971925"/>
            </a:xfrm>
            <a:custGeom>
              <a:avLst/>
              <a:gdLst/>
              <a:ahLst/>
              <a:cxnLst/>
              <a:rect l="l" t="t" r="r" b="b"/>
              <a:pathLst>
                <a:path w="3971925" h="3971925">
                  <a:moveTo>
                    <a:pt x="1985772" y="0"/>
                  </a:moveTo>
                  <a:lnTo>
                    <a:pt x="1937524" y="574"/>
                  </a:lnTo>
                  <a:lnTo>
                    <a:pt x="1889559" y="2289"/>
                  </a:lnTo>
                  <a:lnTo>
                    <a:pt x="1841890" y="5132"/>
                  </a:lnTo>
                  <a:lnTo>
                    <a:pt x="1794529" y="9090"/>
                  </a:lnTo>
                  <a:lnTo>
                    <a:pt x="1747489" y="14149"/>
                  </a:lnTo>
                  <a:lnTo>
                    <a:pt x="1700784" y="20297"/>
                  </a:lnTo>
                  <a:lnTo>
                    <a:pt x="1654427" y="27520"/>
                  </a:lnTo>
                  <a:lnTo>
                    <a:pt x="1608429" y="35806"/>
                  </a:lnTo>
                  <a:lnTo>
                    <a:pt x="1562806" y="45142"/>
                  </a:lnTo>
                  <a:lnTo>
                    <a:pt x="1517568" y="55514"/>
                  </a:lnTo>
                  <a:lnTo>
                    <a:pt x="1472731" y="66910"/>
                  </a:lnTo>
                  <a:lnTo>
                    <a:pt x="1428305" y="79316"/>
                  </a:lnTo>
                  <a:lnTo>
                    <a:pt x="1384305" y="92720"/>
                  </a:lnTo>
                  <a:lnTo>
                    <a:pt x="1340744" y="107109"/>
                  </a:lnTo>
                  <a:lnTo>
                    <a:pt x="1297634" y="122469"/>
                  </a:lnTo>
                  <a:lnTo>
                    <a:pt x="1254989" y="138787"/>
                  </a:lnTo>
                  <a:lnTo>
                    <a:pt x="1212821" y="156052"/>
                  </a:lnTo>
                  <a:lnTo>
                    <a:pt x="1171143" y="174249"/>
                  </a:lnTo>
                  <a:lnTo>
                    <a:pt x="1129969" y="193365"/>
                  </a:lnTo>
                  <a:lnTo>
                    <a:pt x="1089312" y="213388"/>
                  </a:lnTo>
                  <a:lnTo>
                    <a:pt x="1049184" y="234305"/>
                  </a:lnTo>
                  <a:lnTo>
                    <a:pt x="1009598" y="256102"/>
                  </a:lnTo>
                  <a:lnTo>
                    <a:pt x="970568" y="278767"/>
                  </a:lnTo>
                  <a:lnTo>
                    <a:pt x="932107" y="302286"/>
                  </a:lnTo>
                  <a:lnTo>
                    <a:pt x="894227" y="326647"/>
                  </a:lnTo>
                  <a:lnTo>
                    <a:pt x="856941" y="351836"/>
                  </a:lnTo>
                  <a:lnTo>
                    <a:pt x="820263" y="377841"/>
                  </a:lnTo>
                  <a:lnTo>
                    <a:pt x="784206" y="404649"/>
                  </a:lnTo>
                  <a:lnTo>
                    <a:pt x="748782" y="432246"/>
                  </a:lnTo>
                  <a:lnTo>
                    <a:pt x="714004" y="460620"/>
                  </a:lnTo>
                  <a:lnTo>
                    <a:pt x="679886" y="489757"/>
                  </a:lnTo>
                  <a:lnTo>
                    <a:pt x="646441" y="519645"/>
                  </a:lnTo>
                  <a:lnTo>
                    <a:pt x="613681" y="550270"/>
                  </a:lnTo>
                  <a:lnTo>
                    <a:pt x="581620" y="581620"/>
                  </a:lnTo>
                  <a:lnTo>
                    <a:pt x="550270" y="613681"/>
                  </a:lnTo>
                  <a:lnTo>
                    <a:pt x="519645" y="646441"/>
                  </a:lnTo>
                  <a:lnTo>
                    <a:pt x="489757" y="679886"/>
                  </a:lnTo>
                  <a:lnTo>
                    <a:pt x="460620" y="714004"/>
                  </a:lnTo>
                  <a:lnTo>
                    <a:pt x="432246" y="748782"/>
                  </a:lnTo>
                  <a:lnTo>
                    <a:pt x="404649" y="784206"/>
                  </a:lnTo>
                  <a:lnTo>
                    <a:pt x="377841" y="820263"/>
                  </a:lnTo>
                  <a:lnTo>
                    <a:pt x="351836" y="856941"/>
                  </a:lnTo>
                  <a:lnTo>
                    <a:pt x="326647" y="894227"/>
                  </a:lnTo>
                  <a:lnTo>
                    <a:pt x="302286" y="932107"/>
                  </a:lnTo>
                  <a:lnTo>
                    <a:pt x="278767" y="970568"/>
                  </a:lnTo>
                  <a:lnTo>
                    <a:pt x="256102" y="1009598"/>
                  </a:lnTo>
                  <a:lnTo>
                    <a:pt x="234305" y="1049184"/>
                  </a:lnTo>
                  <a:lnTo>
                    <a:pt x="213388" y="1089312"/>
                  </a:lnTo>
                  <a:lnTo>
                    <a:pt x="193365" y="1129969"/>
                  </a:lnTo>
                  <a:lnTo>
                    <a:pt x="174249" y="1171143"/>
                  </a:lnTo>
                  <a:lnTo>
                    <a:pt x="156052" y="1212821"/>
                  </a:lnTo>
                  <a:lnTo>
                    <a:pt x="138787" y="1254989"/>
                  </a:lnTo>
                  <a:lnTo>
                    <a:pt x="122469" y="1297634"/>
                  </a:lnTo>
                  <a:lnTo>
                    <a:pt x="107109" y="1340744"/>
                  </a:lnTo>
                  <a:lnTo>
                    <a:pt x="92720" y="1384305"/>
                  </a:lnTo>
                  <a:lnTo>
                    <a:pt x="79316" y="1428305"/>
                  </a:lnTo>
                  <a:lnTo>
                    <a:pt x="66910" y="1472731"/>
                  </a:lnTo>
                  <a:lnTo>
                    <a:pt x="55514" y="1517568"/>
                  </a:lnTo>
                  <a:lnTo>
                    <a:pt x="45142" y="1562806"/>
                  </a:lnTo>
                  <a:lnTo>
                    <a:pt x="35806" y="1608429"/>
                  </a:lnTo>
                  <a:lnTo>
                    <a:pt x="27520" y="1654427"/>
                  </a:lnTo>
                  <a:lnTo>
                    <a:pt x="20297" y="1700784"/>
                  </a:lnTo>
                  <a:lnTo>
                    <a:pt x="14149" y="1747489"/>
                  </a:lnTo>
                  <a:lnTo>
                    <a:pt x="9090" y="1794529"/>
                  </a:lnTo>
                  <a:lnTo>
                    <a:pt x="5132" y="1841890"/>
                  </a:lnTo>
                  <a:lnTo>
                    <a:pt x="2289" y="1889559"/>
                  </a:lnTo>
                  <a:lnTo>
                    <a:pt x="574" y="1937524"/>
                  </a:lnTo>
                  <a:lnTo>
                    <a:pt x="0" y="1985772"/>
                  </a:lnTo>
                  <a:lnTo>
                    <a:pt x="574" y="2034019"/>
                  </a:lnTo>
                  <a:lnTo>
                    <a:pt x="2289" y="2081984"/>
                  </a:lnTo>
                  <a:lnTo>
                    <a:pt x="5132" y="2129653"/>
                  </a:lnTo>
                  <a:lnTo>
                    <a:pt x="9090" y="2177014"/>
                  </a:lnTo>
                  <a:lnTo>
                    <a:pt x="14149" y="2224054"/>
                  </a:lnTo>
                  <a:lnTo>
                    <a:pt x="20297" y="2270759"/>
                  </a:lnTo>
                  <a:lnTo>
                    <a:pt x="27520" y="2317116"/>
                  </a:lnTo>
                  <a:lnTo>
                    <a:pt x="35806" y="2363114"/>
                  </a:lnTo>
                  <a:lnTo>
                    <a:pt x="45142" y="2408737"/>
                  </a:lnTo>
                  <a:lnTo>
                    <a:pt x="55514" y="2453975"/>
                  </a:lnTo>
                  <a:lnTo>
                    <a:pt x="66910" y="2498812"/>
                  </a:lnTo>
                  <a:lnTo>
                    <a:pt x="79316" y="2543238"/>
                  </a:lnTo>
                  <a:lnTo>
                    <a:pt x="92720" y="2587238"/>
                  </a:lnTo>
                  <a:lnTo>
                    <a:pt x="107109" y="2630799"/>
                  </a:lnTo>
                  <a:lnTo>
                    <a:pt x="122469" y="2673909"/>
                  </a:lnTo>
                  <a:lnTo>
                    <a:pt x="138787" y="2716554"/>
                  </a:lnTo>
                  <a:lnTo>
                    <a:pt x="156052" y="2758722"/>
                  </a:lnTo>
                  <a:lnTo>
                    <a:pt x="174249" y="2800400"/>
                  </a:lnTo>
                  <a:lnTo>
                    <a:pt x="193365" y="2841574"/>
                  </a:lnTo>
                  <a:lnTo>
                    <a:pt x="213388" y="2882231"/>
                  </a:lnTo>
                  <a:lnTo>
                    <a:pt x="234305" y="2922359"/>
                  </a:lnTo>
                  <a:lnTo>
                    <a:pt x="256102" y="2961945"/>
                  </a:lnTo>
                  <a:lnTo>
                    <a:pt x="278767" y="3000975"/>
                  </a:lnTo>
                  <a:lnTo>
                    <a:pt x="302286" y="3039436"/>
                  </a:lnTo>
                  <a:lnTo>
                    <a:pt x="326647" y="3077316"/>
                  </a:lnTo>
                  <a:lnTo>
                    <a:pt x="351836" y="3114602"/>
                  </a:lnTo>
                  <a:lnTo>
                    <a:pt x="377841" y="3151280"/>
                  </a:lnTo>
                  <a:lnTo>
                    <a:pt x="404649" y="3187337"/>
                  </a:lnTo>
                  <a:lnTo>
                    <a:pt x="432246" y="3222761"/>
                  </a:lnTo>
                  <a:lnTo>
                    <a:pt x="460620" y="3257539"/>
                  </a:lnTo>
                  <a:lnTo>
                    <a:pt x="489757" y="3291657"/>
                  </a:lnTo>
                  <a:lnTo>
                    <a:pt x="519645" y="3325102"/>
                  </a:lnTo>
                  <a:lnTo>
                    <a:pt x="550270" y="3357862"/>
                  </a:lnTo>
                  <a:lnTo>
                    <a:pt x="581620" y="3389923"/>
                  </a:lnTo>
                  <a:lnTo>
                    <a:pt x="613681" y="3421273"/>
                  </a:lnTo>
                  <a:lnTo>
                    <a:pt x="646441" y="3451898"/>
                  </a:lnTo>
                  <a:lnTo>
                    <a:pt x="679886" y="3481786"/>
                  </a:lnTo>
                  <a:lnTo>
                    <a:pt x="714004" y="3510923"/>
                  </a:lnTo>
                  <a:lnTo>
                    <a:pt x="748782" y="3539297"/>
                  </a:lnTo>
                  <a:lnTo>
                    <a:pt x="784206" y="3566894"/>
                  </a:lnTo>
                  <a:lnTo>
                    <a:pt x="820263" y="3593702"/>
                  </a:lnTo>
                  <a:lnTo>
                    <a:pt x="856941" y="3619707"/>
                  </a:lnTo>
                  <a:lnTo>
                    <a:pt x="894227" y="3644896"/>
                  </a:lnTo>
                  <a:lnTo>
                    <a:pt x="932107" y="3669257"/>
                  </a:lnTo>
                  <a:lnTo>
                    <a:pt x="970568" y="3692776"/>
                  </a:lnTo>
                  <a:lnTo>
                    <a:pt x="1009598" y="3715441"/>
                  </a:lnTo>
                  <a:lnTo>
                    <a:pt x="1049184" y="3737238"/>
                  </a:lnTo>
                  <a:lnTo>
                    <a:pt x="1089312" y="3758155"/>
                  </a:lnTo>
                  <a:lnTo>
                    <a:pt x="1129969" y="3778178"/>
                  </a:lnTo>
                  <a:lnTo>
                    <a:pt x="1171143" y="3797294"/>
                  </a:lnTo>
                  <a:lnTo>
                    <a:pt x="1212821" y="3815491"/>
                  </a:lnTo>
                  <a:lnTo>
                    <a:pt x="1254989" y="3832756"/>
                  </a:lnTo>
                  <a:lnTo>
                    <a:pt x="1297634" y="3849074"/>
                  </a:lnTo>
                  <a:lnTo>
                    <a:pt x="1340744" y="3864434"/>
                  </a:lnTo>
                  <a:lnTo>
                    <a:pt x="1384305" y="3878823"/>
                  </a:lnTo>
                  <a:lnTo>
                    <a:pt x="1428305" y="3892227"/>
                  </a:lnTo>
                  <a:lnTo>
                    <a:pt x="1472731" y="3904633"/>
                  </a:lnTo>
                  <a:lnTo>
                    <a:pt x="1517568" y="3916029"/>
                  </a:lnTo>
                  <a:lnTo>
                    <a:pt x="1562806" y="3926401"/>
                  </a:lnTo>
                  <a:lnTo>
                    <a:pt x="1608429" y="3935737"/>
                  </a:lnTo>
                  <a:lnTo>
                    <a:pt x="1654427" y="3944023"/>
                  </a:lnTo>
                  <a:lnTo>
                    <a:pt x="1700784" y="3951246"/>
                  </a:lnTo>
                  <a:lnTo>
                    <a:pt x="1747489" y="3957394"/>
                  </a:lnTo>
                  <a:lnTo>
                    <a:pt x="1794529" y="3962453"/>
                  </a:lnTo>
                  <a:lnTo>
                    <a:pt x="1841890" y="3966411"/>
                  </a:lnTo>
                  <a:lnTo>
                    <a:pt x="1889559" y="3969254"/>
                  </a:lnTo>
                  <a:lnTo>
                    <a:pt x="1937524" y="3970969"/>
                  </a:lnTo>
                  <a:lnTo>
                    <a:pt x="1985772" y="3971544"/>
                  </a:lnTo>
                  <a:lnTo>
                    <a:pt x="2034019" y="3970969"/>
                  </a:lnTo>
                  <a:lnTo>
                    <a:pt x="2081984" y="3969254"/>
                  </a:lnTo>
                  <a:lnTo>
                    <a:pt x="2129653" y="3966411"/>
                  </a:lnTo>
                  <a:lnTo>
                    <a:pt x="2177014" y="3962453"/>
                  </a:lnTo>
                  <a:lnTo>
                    <a:pt x="2224054" y="3957394"/>
                  </a:lnTo>
                  <a:lnTo>
                    <a:pt x="2270759" y="3951246"/>
                  </a:lnTo>
                  <a:lnTo>
                    <a:pt x="2317116" y="3944023"/>
                  </a:lnTo>
                  <a:lnTo>
                    <a:pt x="2363114" y="3935737"/>
                  </a:lnTo>
                  <a:lnTo>
                    <a:pt x="2408737" y="3926401"/>
                  </a:lnTo>
                  <a:lnTo>
                    <a:pt x="2453975" y="3916029"/>
                  </a:lnTo>
                  <a:lnTo>
                    <a:pt x="2498812" y="3904633"/>
                  </a:lnTo>
                  <a:lnTo>
                    <a:pt x="2543238" y="3892227"/>
                  </a:lnTo>
                  <a:lnTo>
                    <a:pt x="2587238" y="3878823"/>
                  </a:lnTo>
                  <a:lnTo>
                    <a:pt x="2630799" y="3864434"/>
                  </a:lnTo>
                  <a:lnTo>
                    <a:pt x="2673909" y="3849074"/>
                  </a:lnTo>
                  <a:lnTo>
                    <a:pt x="2716554" y="3832756"/>
                  </a:lnTo>
                  <a:lnTo>
                    <a:pt x="2758722" y="3815491"/>
                  </a:lnTo>
                  <a:lnTo>
                    <a:pt x="2800400" y="3797294"/>
                  </a:lnTo>
                  <a:lnTo>
                    <a:pt x="2841574" y="3778178"/>
                  </a:lnTo>
                  <a:lnTo>
                    <a:pt x="2882231" y="3758155"/>
                  </a:lnTo>
                  <a:lnTo>
                    <a:pt x="2922359" y="3737238"/>
                  </a:lnTo>
                  <a:lnTo>
                    <a:pt x="2961945" y="3715441"/>
                  </a:lnTo>
                  <a:lnTo>
                    <a:pt x="3000975" y="3692776"/>
                  </a:lnTo>
                  <a:lnTo>
                    <a:pt x="3039436" y="3669257"/>
                  </a:lnTo>
                  <a:lnTo>
                    <a:pt x="3077316" y="3644896"/>
                  </a:lnTo>
                  <a:lnTo>
                    <a:pt x="3114602" y="3619707"/>
                  </a:lnTo>
                  <a:lnTo>
                    <a:pt x="3151280" y="3593702"/>
                  </a:lnTo>
                  <a:lnTo>
                    <a:pt x="3187337" y="3566894"/>
                  </a:lnTo>
                  <a:lnTo>
                    <a:pt x="3222761" y="3539297"/>
                  </a:lnTo>
                  <a:lnTo>
                    <a:pt x="3257539" y="3510923"/>
                  </a:lnTo>
                  <a:lnTo>
                    <a:pt x="3291657" y="3481786"/>
                  </a:lnTo>
                  <a:lnTo>
                    <a:pt x="3325102" y="3451898"/>
                  </a:lnTo>
                  <a:lnTo>
                    <a:pt x="3357862" y="3421273"/>
                  </a:lnTo>
                  <a:lnTo>
                    <a:pt x="3389923" y="3389923"/>
                  </a:lnTo>
                  <a:lnTo>
                    <a:pt x="3421273" y="3357862"/>
                  </a:lnTo>
                  <a:lnTo>
                    <a:pt x="3451898" y="3325102"/>
                  </a:lnTo>
                  <a:lnTo>
                    <a:pt x="3481786" y="3291657"/>
                  </a:lnTo>
                  <a:lnTo>
                    <a:pt x="3510923" y="3257539"/>
                  </a:lnTo>
                  <a:lnTo>
                    <a:pt x="3539297" y="3222761"/>
                  </a:lnTo>
                  <a:lnTo>
                    <a:pt x="3566894" y="3187337"/>
                  </a:lnTo>
                  <a:lnTo>
                    <a:pt x="3593702" y="3151280"/>
                  </a:lnTo>
                  <a:lnTo>
                    <a:pt x="3619707" y="3114602"/>
                  </a:lnTo>
                  <a:lnTo>
                    <a:pt x="3644896" y="3077316"/>
                  </a:lnTo>
                  <a:lnTo>
                    <a:pt x="3669257" y="3039436"/>
                  </a:lnTo>
                  <a:lnTo>
                    <a:pt x="3692776" y="3000975"/>
                  </a:lnTo>
                  <a:lnTo>
                    <a:pt x="3715441" y="2961945"/>
                  </a:lnTo>
                  <a:lnTo>
                    <a:pt x="3737238" y="2922359"/>
                  </a:lnTo>
                  <a:lnTo>
                    <a:pt x="3758155" y="2882231"/>
                  </a:lnTo>
                  <a:lnTo>
                    <a:pt x="3778178" y="2841574"/>
                  </a:lnTo>
                  <a:lnTo>
                    <a:pt x="3797294" y="2800400"/>
                  </a:lnTo>
                  <a:lnTo>
                    <a:pt x="3815491" y="2758722"/>
                  </a:lnTo>
                  <a:lnTo>
                    <a:pt x="3832756" y="2716554"/>
                  </a:lnTo>
                  <a:lnTo>
                    <a:pt x="3849074" y="2673909"/>
                  </a:lnTo>
                  <a:lnTo>
                    <a:pt x="3864434" y="2630799"/>
                  </a:lnTo>
                  <a:lnTo>
                    <a:pt x="3878823" y="2587238"/>
                  </a:lnTo>
                  <a:lnTo>
                    <a:pt x="3892227" y="2543238"/>
                  </a:lnTo>
                  <a:lnTo>
                    <a:pt x="3904633" y="2498812"/>
                  </a:lnTo>
                  <a:lnTo>
                    <a:pt x="3916029" y="2453975"/>
                  </a:lnTo>
                  <a:lnTo>
                    <a:pt x="3926401" y="2408737"/>
                  </a:lnTo>
                  <a:lnTo>
                    <a:pt x="3935737" y="2363114"/>
                  </a:lnTo>
                  <a:lnTo>
                    <a:pt x="3944023" y="2317116"/>
                  </a:lnTo>
                  <a:lnTo>
                    <a:pt x="3951246" y="2270759"/>
                  </a:lnTo>
                  <a:lnTo>
                    <a:pt x="3957394" y="2224054"/>
                  </a:lnTo>
                  <a:lnTo>
                    <a:pt x="3962453" y="2177014"/>
                  </a:lnTo>
                  <a:lnTo>
                    <a:pt x="3966411" y="2129653"/>
                  </a:lnTo>
                  <a:lnTo>
                    <a:pt x="3969254" y="2081984"/>
                  </a:lnTo>
                  <a:lnTo>
                    <a:pt x="3970969" y="2034019"/>
                  </a:lnTo>
                  <a:lnTo>
                    <a:pt x="3971544" y="1985772"/>
                  </a:lnTo>
                  <a:lnTo>
                    <a:pt x="3970969" y="1937524"/>
                  </a:lnTo>
                  <a:lnTo>
                    <a:pt x="3969254" y="1889559"/>
                  </a:lnTo>
                  <a:lnTo>
                    <a:pt x="3966411" y="1841890"/>
                  </a:lnTo>
                  <a:lnTo>
                    <a:pt x="3962453" y="1794529"/>
                  </a:lnTo>
                  <a:lnTo>
                    <a:pt x="3957394" y="1747489"/>
                  </a:lnTo>
                  <a:lnTo>
                    <a:pt x="3951246" y="1700784"/>
                  </a:lnTo>
                  <a:lnTo>
                    <a:pt x="3944023" y="1654427"/>
                  </a:lnTo>
                  <a:lnTo>
                    <a:pt x="3935737" y="1608429"/>
                  </a:lnTo>
                  <a:lnTo>
                    <a:pt x="3926401" y="1562806"/>
                  </a:lnTo>
                  <a:lnTo>
                    <a:pt x="3916029" y="1517568"/>
                  </a:lnTo>
                  <a:lnTo>
                    <a:pt x="3904633" y="1472731"/>
                  </a:lnTo>
                  <a:lnTo>
                    <a:pt x="3892227" y="1428305"/>
                  </a:lnTo>
                  <a:lnTo>
                    <a:pt x="3878823" y="1384305"/>
                  </a:lnTo>
                  <a:lnTo>
                    <a:pt x="3864434" y="1340744"/>
                  </a:lnTo>
                  <a:lnTo>
                    <a:pt x="3849074" y="1297634"/>
                  </a:lnTo>
                  <a:lnTo>
                    <a:pt x="3832756" y="1254989"/>
                  </a:lnTo>
                  <a:lnTo>
                    <a:pt x="3815491" y="1212821"/>
                  </a:lnTo>
                  <a:lnTo>
                    <a:pt x="3797294" y="1171143"/>
                  </a:lnTo>
                  <a:lnTo>
                    <a:pt x="3778178" y="1129969"/>
                  </a:lnTo>
                  <a:lnTo>
                    <a:pt x="3758155" y="1089312"/>
                  </a:lnTo>
                  <a:lnTo>
                    <a:pt x="3737238" y="1049184"/>
                  </a:lnTo>
                  <a:lnTo>
                    <a:pt x="3715441" y="1009598"/>
                  </a:lnTo>
                  <a:lnTo>
                    <a:pt x="3692776" y="970568"/>
                  </a:lnTo>
                  <a:lnTo>
                    <a:pt x="3669257" y="932107"/>
                  </a:lnTo>
                  <a:lnTo>
                    <a:pt x="3644896" y="894227"/>
                  </a:lnTo>
                  <a:lnTo>
                    <a:pt x="3619707" y="856941"/>
                  </a:lnTo>
                  <a:lnTo>
                    <a:pt x="3593702" y="820263"/>
                  </a:lnTo>
                  <a:lnTo>
                    <a:pt x="3566894" y="784206"/>
                  </a:lnTo>
                  <a:lnTo>
                    <a:pt x="3539297" y="748782"/>
                  </a:lnTo>
                  <a:lnTo>
                    <a:pt x="3510923" y="714004"/>
                  </a:lnTo>
                  <a:lnTo>
                    <a:pt x="3481786" y="679886"/>
                  </a:lnTo>
                  <a:lnTo>
                    <a:pt x="3451898" y="646441"/>
                  </a:lnTo>
                  <a:lnTo>
                    <a:pt x="3421273" y="613681"/>
                  </a:lnTo>
                  <a:lnTo>
                    <a:pt x="3389923" y="581620"/>
                  </a:lnTo>
                  <a:lnTo>
                    <a:pt x="3357862" y="550270"/>
                  </a:lnTo>
                  <a:lnTo>
                    <a:pt x="3325102" y="519645"/>
                  </a:lnTo>
                  <a:lnTo>
                    <a:pt x="3291657" y="489757"/>
                  </a:lnTo>
                  <a:lnTo>
                    <a:pt x="3257539" y="460620"/>
                  </a:lnTo>
                  <a:lnTo>
                    <a:pt x="3222761" y="432246"/>
                  </a:lnTo>
                  <a:lnTo>
                    <a:pt x="3187337" y="404649"/>
                  </a:lnTo>
                  <a:lnTo>
                    <a:pt x="3151280" y="377841"/>
                  </a:lnTo>
                  <a:lnTo>
                    <a:pt x="3114602" y="351836"/>
                  </a:lnTo>
                  <a:lnTo>
                    <a:pt x="3077316" y="326647"/>
                  </a:lnTo>
                  <a:lnTo>
                    <a:pt x="3039436" y="302286"/>
                  </a:lnTo>
                  <a:lnTo>
                    <a:pt x="3000975" y="278767"/>
                  </a:lnTo>
                  <a:lnTo>
                    <a:pt x="2961945" y="256102"/>
                  </a:lnTo>
                  <a:lnTo>
                    <a:pt x="2922359" y="234305"/>
                  </a:lnTo>
                  <a:lnTo>
                    <a:pt x="2882231" y="213388"/>
                  </a:lnTo>
                  <a:lnTo>
                    <a:pt x="2841574" y="193365"/>
                  </a:lnTo>
                  <a:lnTo>
                    <a:pt x="2800400" y="174249"/>
                  </a:lnTo>
                  <a:lnTo>
                    <a:pt x="2758722" y="156052"/>
                  </a:lnTo>
                  <a:lnTo>
                    <a:pt x="2716554" y="138787"/>
                  </a:lnTo>
                  <a:lnTo>
                    <a:pt x="2673909" y="122469"/>
                  </a:lnTo>
                  <a:lnTo>
                    <a:pt x="2630799" y="107109"/>
                  </a:lnTo>
                  <a:lnTo>
                    <a:pt x="2587238" y="92720"/>
                  </a:lnTo>
                  <a:lnTo>
                    <a:pt x="2543238" y="79316"/>
                  </a:lnTo>
                  <a:lnTo>
                    <a:pt x="2498812" y="66910"/>
                  </a:lnTo>
                  <a:lnTo>
                    <a:pt x="2453975" y="55514"/>
                  </a:lnTo>
                  <a:lnTo>
                    <a:pt x="2408737" y="45142"/>
                  </a:lnTo>
                  <a:lnTo>
                    <a:pt x="2363114" y="35806"/>
                  </a:lnTo>
                  <a:lnTo>
                    <a:pt x="2317116" y="27520"/>
                  </a:lnTo>
                  <a:lnTo>
                    <a:pt x="2270759" y="20297"/>
                  </a:lnTo>
                  <a:lnTo>
                    <a:pt x="2224054" y="14149"/>
                  </a:lnTo>
                  <a:lnTo>
                    <a:pt x="2177014" y="9090"/>
                  </a:lnTo>
                  <a:lnTo>
                    <a:pt x="2129653" y="5132"/>
                  </a:lnTo>
                  <a:lnTo>
                    <a:pt x="2081984" y="2289"/>
                  </a:lnTo>
                  <a:lnTo>
                    <a:pt x="2034019" y="574"/>
                  </a:lnTo>
                  <a:lnTo>
                    <a:pt x="1985772" y="0"/>
                  </a:lnTo>
                  <a:close/>
                </a:path>
              </a:pathLst>
            </a:custGeom>
            <a:solidFill>
              <a:srgbClr val="FFFFFF"/>
            </a:solidFill>
          </p:spPr>
          <p:txBody>
            <a:bodyPr wrap="square" lIns="0" tIns="0" rIns="0" bIns="0" rtlCol="0"/>
            <a:lstStyle/>
            <a:p>
              <a:endParaRPr/>
            </a:p>
          </p:txBody>
        </p:sp>
        <p:sp>
          <p:nvSpPr>
            <p:cNvPr id="4" name="object 4"/>
            <p:cNvSpPr/>
            <p:nvPr/>
          </p:nvSpPr>
          <p:spPr>
            <a:xfrm>
              <a:off x="979169" y="1443991"/>
              <a:ext cx="3971925" cy="3971925"/>
            </a:xfrm>
            <a:custGeom>
              <a:avLst/>
              <a:gdLst/>
              <a:ahLst/>
              <a:cxnLst/>
              <a:rect l="l" t="t" r="r" b="b"/>
              <a:pathLst>
                <a:path w="3971925" h="3971925">
                  <a:moveTo>
                    <a:pt x="0" y="1985772"/>
                  </a:moveTo>
                  <a:lnTo>
                    <a:pt x="574" y="1937524"/>
                  </a:lnTo>
                  <a:lnTo>
                    <a:pt x="2289" y="1889559"/>
                  </a:lnTo>
                  <a:lnTo>
                    <a:pt x="5132" y="1841890"/>
                  </a:lnTo>
                  <a:lnTo>
                    <a:pt x="9090" y="1794529"/>
                  </a:lnTo>
                  <a:lnTo>
                    <a:pt x="14149" y="1747489"/>
                  </a:lnTo>
                  <a:lnTo>
                    <a:pt x="20297" y="1700784"/>
                  </a:lnTo>
                  <a:lnTo>
                    <a:pt x="27520" y="1654427"/>
                  </a:lnTo>
                  <a:lnTo>
                    <a:pt x="35806" y="1608429"/>
                  </a:lnTo>
                  <a:lnTo>
                    <a:pt x="45142" y="1562806"/>
                  </a:lnTo>
                  <a:lnTo>
                    <a:pt x="55514" y="1517568"/>
                  </a:lnTo>
                  <a:lnTo>
                    <a:pt x="66910" y="1472731"/>
                  </a:lnTo>
                  <a:lnTo>
                    <a:pt x="79316" y="1428305"/>
                  </a:lnTo>
                  <a:lnTo>
                    <a:pt x="92720" y="1384305"/>
                  </a:lnTo>
                  <a:lnTo>
                    <a:pt x="107109" y="1340744"/>
                  </a:lnTo>
                  <a:lnTo>
                    <a:pt x="122469" y="1297634"/>
                  </a:lnTo>
                  <a:lnTo>
                    <a:pt x="138787" y="1254989"/>
                  </a:lnTo>
                  <a:lnTo>
                    <a:pt x="156052" y="1212821"/>
                  </a:lnTo>
                  <a:lnTo>
                    <a:pt x="174249" y="1171143"/>
                  </a:lnTo>
                  <a:lnTo>
                    <a:pt x="193365" y="1129969"/>
                  </a:lnTo>
                  <a:lnTo>
                    <a:pt x="213388" y="1089312"/>
                  </a:lnTo>
                  <a:lnTo>
                    <a:pt x="234305" y="1049184"/>
                  </a:lnTo>
                  <a:lnTo>
                    <a:pt x="256102" y="1009598"/>
                  </a:lnTo>
                  <a:lnTo>
                    <a:pt x="278767" y="970568"/>
                  </a:lnTo>
                  <a:lnTo>
                    <a:pt x="302286" y="932107"/>
                  </a:lnTo>
                  <a:lnTo>
                    <a:pt x="326647" y="894227"/>
                  </a:lnTo>
                  <a:lnTo>
                    <a:pt x="351836" y="856941"/>
                  </a:lnTo>
                  <a:lnTo>
                    <a:pt x="377841" y="820263"/>
                  </a:lnTo>
                  <a:lnTo>
                    <a:pt x="404649" y="784206"/>
                  </a:lnTo>
                  <a:lnTo>
                    <a:pt x="432246" y="748782"/>
                  </a:lnTo>
                  <a:lnTo>
                    <a:pt x="460620" y="714004"/>
                  </a:lnTo>
                  <a:lnTo>
                    <a:pt x="489757" y="679886"/>
                  </a:lnTo>
                  <a:lnTo>
                    <a:pt x="519645" y="646441"/>
                  </a:lnTo>
                  <a:lnTo>
                    <a:pt x="550270" y="613681"/>
                  </a:lnTo>
                  <a:lnTo>
                    <a:pt x="581620" y="581620"/>
                  </a:lnTo>
                  <a:lnTo>
                    <a:pt x="613681" y="550270"/>
                  </a:lnTo>
                  <a:lnTo>
                    <a:pt x="646441" y="519645"/>
                  </a:lnTo>
                  <a:lnTo>
                    <a:pt x="679886" y="489757"/>
                  </a:lnTo>
                  <a:lnTo>
                    <a:pt x="714004" y="460620"/>
                  </a:lnTo>
                  <a:lnTo>
                    <a:pt x="748782" y="432246"/>
                  </a:lnTo>
                  <a:lnTo>
                    <a:pt x="784206" y="404649"/>
                  </a:lnTo>
                  <a:lnTo>
                    <a:pt x="820263" y="377841"/>
                  </a:lnTo>
                  <a:lnTo>
                    <a:pt x="856941" y="351836"/>
                  </a:lnTo>
                  <a:lnTo>
                    <a:pt x="894227" y="326647"/>
                  </a:lnTo>
                  <a:lnTo>
                    <a:pt x="932107" y="302286"/>
                  </a:lnTo>
                  <a:lnTo>
                    <a:pt x="970568" y="278767"/>
                  </a:lnTo>
                  <a:lnTo>
                    <a:pt x="1009598" y="256102"/>
                  </a:lnTo>
                  <a:lnTo>
                    <a:pt x="1049184" y="234305"/>
                  </a:lnTo>
                  <a:lnTo>
                    <a:pt x="1089312" y="213388"/>
                  </a:lnTo>
                  <a:lnTo>
                    <a:pt x="1129969" y="193365"/>
                  </a:lnTo>
                  <a:lnTo>
                    <a:pt x="1171143" y="174249"/>
                  </a:lnTo>
                  <a:lnTo>
                    <a:pt x="1212821" y="156052"/>
                  </a:lnTo>
                  <a:lnTo>
                    <a:pt x="1254989" y="138787"/>
                  </a:lnTo>
                  <a:lnTo>
                    <a:pt x="1297634" y="122469"/>
                  </a:lnTo>
                  <a:lnTo>
                    <a:pt x="1340744" y="107109"/>
                  </a:lnTo>
                  <a:lnTo>
                    <a:pt x="1384305" y="92720"/>
                  </a:lnTo>
                  <a:lnTo>
                    <a:pt x="1428305" y="79316"/>
                  </a:lnTo>
                  <a:lnTo>
                    <a:pt x="1472731" y="66910"/>
                  </a:lnTo>
                  <a:lnTo>
                    <a:pt x="1517568" y="55514"/>
                  </a:lnTo>
                  <a:lnTo>
                    <a:pt x="1562806" y="45142"/>
                  </a:lnTo>
                  <a:lnTo>
                    <a:pt x="1608429" y="35806"/>
                  </a:lnTo>
                  <a:lnTo>
                    <a:pt x="1654427" y="27520"/>
                  </a:lnTo>
                  <a:lnTo>
                    <a:pt x="1700784" y="20297"/>
                  </a:lnTo>
                  <a:lnTo>
                    <a:pt x="1747489" y="14149"/>
                  </a:lnTo>
                  <a:lnTo>
                    <a:pt x="1794529" y="9090"/>
                  </a:lnTo>
                  <a:lnTo>
                    <a:pt x="1841890" y="5132"/>
                  </a:lnTo>
                  <a:lnTo>
                    <a:pt x="1889559" y="2289"/>
                  </a:lnTo>
                  <a:lnTo>
                    <a:pt x="1937524" y="574"/>
                  </a:lnTo>
                  <a:lnTo>
                    <a:pt x="1985772" y="0"/>
                  </a:lnTo>
                  <a:lnTo>
                    <a:pt x="2034019" y="574"/>
                  </a:lnTo>
                  <a:lnTo>
                    <a:pt x="2081984" y="2289"/>
                  </a:lnTo>
                  <a:lnTo>
                    <a:pt x="2129653" y="5132"/>
                  </a:lnTo>
                  <a:lnTo>
                    <a:pt x="2177014" y="9090"/>
                  </a:lnTo>
                  <a:lnTo>
                    <a:pt x="2224054" y="14149"/>
                  </a:lnTo>
                  <a:lnTo>
                    <a:pt x="2270759" y="20297"/>
                  </a:lnTo>
                  <a:lnTo>
                    <a:pt x="2317116" y="27520"/>
                  </a:lnTo>
                  <a:lnTo>
                    <a:pt x="2363114" y="35806"/>
                  </a:lnTo>
                  <a:lnTo>
                    <a:pt x="2408737" y="45142"/>
                  </a:lnTo>
                  <a:lnTo>
                    <a:pt x="2453975" y="55514"/>
                  </a:lnTo>
                  <a:lnTo>
                    <a:pt x="2498812" y="66910"/>
                  </a:lnTo>
                  <a:lnTo>
                    <a:pt x="2543238" y="79316"/>
                  </a:lnTo>
                  <a:lnTo>
                    <a:pt x="2587238" y="92720"/>
                  </a:lnTo>
                  <a:lnTo>
                    <a:pt x="2630799" y="107109"/>
                  </a:lnTo>
                  <a:lnTo>
                    <a:pt x="2673909" y="122469"/>
                  </a:lnTo>
                  <a:lnTo>
                    <a:pt x="2716554" y="138787"/>
                  </a:lnTo>
                  <a:lnTo>
                    <a:pt x="2758722" y="156052"/>
                  </a:lnTo>
                  <a:lnTo>
                    <a:pt x="2800400" y="174249"/>
                  </a:lnTo>
                  <a:lnTo>
                    <a:pt x="2841574" y="193365"/>
                  </a:lnTo>
                  <a:lnTo>
                    <a:pt x="2882231" y="213388"/>
                  </a:lnTo>
                  <a:lnTo>
                    <a:pt x="2922359" y="234305"/>
                  </a:lnTo>
                  <a:lnTo>
                    <a:pt x="2961945" y="256102"/>
                  </a:lnTo>
                  <a:lnTo>
                    <a:pt x="3000975" y="278767"/>
                  </a:lnTo>
                  <a:lnTo>
                    <a:pt x="3039436" y="302286"/>
                  </a:lnTo>
                  <a:lnTo>
                    <a:pt x="3077316" y="326647"/>
                  </a:lnTo>
                  <a:lnTo>
                    <a:pt x="3114602" y="351836"/>
                  </a:lnTo>
                  <a:lnTo>
                    <a:pt x="3151280" y="377841"/>
                  </a:lnTo>
                  <a:lnTo>
                    <a:pt x="3187337" y="404649"/>
                  </a:lnTo>
                  <a:lnTo>
                    <a:pt x="3222761" y="432246"/>
                  </a:lnTo>
                  <a:lnTo>
                    <a:pt x="3257539" y="460620"/>
                  </a:lnTo>
                  <a:lnTo>
                    <a:pt x="3291657" y="489757"/>
                  </a:lnTo>
                  <a:lnTo>
                    <a:pt x="3325102" y="519645"/>
                  </a:lnTo>
                  <a:lnTo>
                    <a:pt x="3357862" y="550270"/>
                  </a:lnTo>
                  <a:lnTo>
                    <a:pt x="3389923" y="581620"/>
                  </a:lnTo>
                  <a:lnTo>
                    <a:pt x="3421273" y="613681"/>
                  </a:lnTo>
                  <a:lnTo>
                    <a:pt x="3451898" y="646441"/>
                  </a:lnTo>
                  <a:lnTo>
                    <a:pt x="3481786" y="679886"/>
                  </a:lnTo>
                  <a:lnTo>
                    <a:pt x="3510923" y="714004"/>
                  </a:lnTo>
                  <a:lnTo>
                    <a:pt x="3539297" y="748782"/>
                  </a:lnTo>
                  <a:lnTo>
                    <a:pt x="3566894" y="784206"/>
                  </a:lnTo>
                  <a:lnTo>
                    <a:pt x="3593702" y="820263"/>
                  </a:lnTo>
                  <a:lnTo>
                    <a:pt x="3619707" y="856941"/>
                  </a:lnTo>
                  <a:lnTo>
                    <a:pt x="3644896" y="894227"/>
                  </a:lnTo>
                  <a:lnTo>
                    <a:pt x="3669257" y="932107"/>
                  </a:lnTo>
                  <a:lnTo>
                    <a:pt x="3692776" y="970568"/>
                  </a:lnTo>
                  <a:lnTo>
                    <a:pt x="3715441" y="1009598"/>
                  </a:lnTo>
                  <a:lnTo>
                    <a:pt x="3737238" y="1049184"/>
                  </a:lnTo>
                  <a:lnTo>
                    <a:pt x="3758155" y="1089312"/>
                  </a:lnTo>
                  <a:lnTo>
                    <a:pt x="3778178" y="1129969"/>
                  </a:lnTo>
                  <a:lnTo>
                    <a:pt x="3797294" y="1171143"/>
                  </a:lnTo>
                  <a:lnTo>
                    <a:pt x="3815491" y="1212821"/>
                  </a:lnTo>
                  <a:lnTo>
                    <a:pt x="3832756" y="1254989"/>
                  </a:lnTo>
                  <a:lnTo>
                    <a:pt x="3849074" y="1297634"/>
                  </a:lnTo>
                  <a:lnTo>
                    <a:pt x="3864434" y="1340744"/>
                  </a:lnTo>
                  <a:lnTo>
                    <a:pt x="3878823" y="1384305"/>
                  </a:lnTo>
                  <a:lnTo>
                    <a:pt x="3892227" y="1428305"/>
                  </a:lnTo>
                  <a:lnTo>
                    <a:pt x="3904633" y="1472731"/>
                  </a:lnTo>
                  <a:lnTo>
                    <a:pt x="3916029" y="1517568"/>
                  </a:lnTo>
                  <a:lnTo>
                    <a:pt x="3926401" y="1562806"/>
                  </a:lnTo>
                  <a:lnTo>
                    <a:pt x="3935737" y="1608429"/>
                  </a:lnTo>
                  <a:lnTo>
                    <a:pt x="3944023" y="1654427"/>
                  </a:lnTo>
                  <a:lnTo>
                    <a:pt x="3951246" y="1700784"/>
                  </a:lnTo>
                  <a:lnTo>
                    <a:pt x="3957394" y="1747489"/>
                  </a:lnTo>
                  <a:lnTo>
                    <a:pt x="3962453" y="1794529"/>
                  </a:lnTo>
                  <a:lnTo>
                    <a:pt x="3966411" y="1841890"/>
                  </a:lnTo>
                  <a:lnTo>
                    <a:pt x="3969254" y="1889559"/>
                  </a:lnTo>
                  <a:lnTo>
                    <a:pt x="3970969" y="1937524"/>
                  </a:lnTo>
                  <a:lnTo>
                    <a:pt x="3971544" y="1985772"/>
                  </a:lnTo>
                  <a:lnTo>
                    <a:pt x="3970969" y="2034019"/>
                  </a:lnTo>
                  <a:lnTo>
                    <a:pt x="3969254" y="2081984"/>
                  </a:lnTo>
                  <a:lnTo>
                    <a:pt x="3966411" y="2129653"/>
                  </a:lnTo>
                  <a:lnTo>
                    <a:pt x="3962453" y="2177014"/>
                  </a:lnTo>
                  <a:lnTo>
                    <a:pt x="3957394" y="2224054"/>
                  </a:lnTo>
                  <a:lnTo>
                    <a:pt x="3951246" y="2270759"/>
                  </a:lnTo>
                  <a:lnTo>
                    <a:pt x="3944023" y="2317116"/>
                  </a:lnTo>
                  <a:lnTo>
                    <a:pt x="3935737" y="2363114"/>
                  </a:lnTo>
                  <a:lnTo>
                    <a:pt x="3926401" y="2408737"/>
                  </a:lnTo>
                  <a:lnTo>
                    <a:pt x="3916029" y="2453975"/>
                  </a:lnTo>
                  <a:lnTo>
                    <a:pt x="3904633" y="2498812"/>
                  </a:lnTo>
                  <a:lnTo>
                    <a:pt x="3892227" y="2543238"/>
                  </a:lnTo>
                  <a:lnTo>
                    <a:pt x="3878823" y="2587238"/>
                  </a:lnTo>
                  <a:lnTo>
                    <a:pt x="3864434" y="2630799"/>
                  </a:lnTo>
                  <a:lnTo>
                    <a:pt x="3849074" y="2673909"/>
                  </a:lnTo>
                  <a:lnTo>
                    <a:pt x="3832756" y="2716554"/>
                  </a:lnTo>
                  <a:lnTo>
                    <a:pt x="3815491" y="2758722"/>
                  </a:lnTo>
                  <a:lnTo>
                    <a:pt x="3797294" y="2800400"/>
                  </a:lnTo>
                  <a:lnTo>
                    <a:pt x="3778178" y="2841574"/>
                  </a:lnTo>
                  <a:lnTo>
                    <a:pt x="3758155" y="2882231"/>
                  </a:lnTo>
                  <a:lnTo>
                    <a:pt x="3737238" y="2922359"/>
                  </a:lnTo>
                  <a:lnTo>
                    <a:pt x="3715441" y="2961945"/>
                  </a:lnTo>
                  <a:lnTo>
                    <a:pt x="3692776" y="3000975"/>
                  </a:lnTo>
                  <a:lnTo>
                    <a:pt x="3669257" y="3039436"/>
                  </a:lnTo>
                  <a:lnTo>
                    <a:pt x="3644896" y="3077316"/>
                  </a:lnTo>
                  <a:lnTo>
                    <a:pt x="3619707" y="3114602"/>
                  </a:lnTo>
                  <a:lnTo>
                    <a:pt x="3593702" y="3151280"/>
                  </a:lnTo>
                  <a:lnTo>
                    <a:pt x="3566894" y="3187337"/>
                  </a:lnTo>
                  <a:lnTo>
                    <a:pt x="3539297" y="3222761"/>
                  </a:lnTo>
                  <a:lnTo>
                    <a:pt x="3510923" y="3257539"/>
                  </a:lnTo>
                  <a:lnTo>
                    <a:pt x="3481786" y="3291657"/>
                  </a:lnTo>
                  <a:lnTo>
                    <a:pt x="3451898" y="3325102"/>
                  </a:lnTo>
                  <a:lnTo>
                    <a:pt x="3421273" y="3357862"/>
                  </a:lnTo>
                  <a:lnTo>
                    <a:pt x="3389923" y="3389923"/>
                  </a:lnTo>
                  <a:lnTo>
                    <a:pt x="3357862" y="3421273"/>
                  </a:lnTo>
                  <a:lnTo>
                    <a:pt x="3325102" y="3451898"/>
                  </a:lnTo>
                  <a:lnTo>
                    <a:pt x="3291657" y="3481786"/>
                  </a:lnTo>
                  <a:lnTo>
                    <a:pt x="3257539" y="3510923"/>
                  </a:lnTo>
                  <a:lnTo>
                    <a:pt x="3222761" y="3539297"/>
                  </a:lnTo>
                  <a:lnTo>
                    <a:pt x="3187337" y="3566894"/>
                  </a:lnTo>
                  <a:lnTo>
                    <a:pt x="3151280" y="3593702"/>
                  </a:lnTo>
                  <a:lnTo>
                    <a:pt x="3114602" y="3619707"/>
                  </a:lnTo>
                  <a:lnTo>
                    <a:pt x="3077316" y="3644896"/>
                  </a:lnTo>
                  <a:lnTo>
                    <a:pt x="3039436" y="3669257"/>
                  </a:lnTo>
                  <a:lnTo>
                    <a:pt x="3000975" y="3692776"/>
                  </a:lnTo>
                  <a:lnTo>
                    <a:pt x="2961945" y="3715441"/>
                  </a:lnTo>
                  <a:lnTo>
                    <a:pt x="2922359" y="3737238"/>
                  </a:lnTo>
                  <a:lnTo>
                    <a:pt x="2882231" y="3758155"/>
                  </a:lnTo>
                  <a:lnTo>
                    <a:pt x="2841574" y="3778178"/>
                  </a:lnTo>
                  <a:lnTo>
                    <a:pt x="2800400" y="3797294"/>
                  </a:lnTo>
                  <a:lnTo>
                    <a:pt x="2758722" y="3815491"/>
                  </a:lnTo>
                  <a:lnTo>
                    <a:pt x="2716554" y="3832756"/>
                  </a:lnTo>
                  <a:lnTo>
                    <a:pt x="2673909" y="3849074"/>
                  </a:lnTo>
                  <a:lnTo>
                    <a:pt x="2630799" y="3864434"/>
                  </a:lnTo>
                  <a:lnTo>
                    <a:pt x="2587238" y="3878823"/>
                  </a:lnTo>
                  <a:lnTo>
                    <a:pt x="2543238" y="3892227"/>
                  </a:lnTo>
                  <a:lnTo>
                    <a:pt x="2498812" y="3904633"/>
                  </a:lnTo>
                  <a:lnTo>
                    <a:pt x="2453975" y="3916029"/>
                  </a:lnTo>
                  <a:lnTo>
                    <a:pt x="2408737" y="3926401"/>
                  </a:lnTo>
                  <a:lnTo>
                    <a:pt x="2363114" y="3935737"/>
                  </a:lnTo>
                  <a:lnTo>
                    <a:pt x="2317116" y="3944023"/>
                  </a:lnTo>
                  <a:lnTo>
                    <a:pt x="2270759" y="3951246"/>
                  </a:lnTo>
                  <a:lnTo>
                    <a:pt x="2224054" y="3957394"/>
                  </a:lnTo>
                  <a:lnTo>
                    <a:pt x="2177014" y="3962453"/>
                  </a:lnTo>
                  <a:lnTo>
                    <a:pt x="2129653" y="3966411"/>
                  </a:lnTo>
                  <a:lnTo>
                    <a:pt x="2081984" y="3969254"/>
                  </a:lnTo>
                  <a:lnTo>
                    <a:pt x="2034019" y="3970969"/>
                  </a:lnTo>
                  <a:lnTo>
                    <a:pt x="1985772" y="3971544"/>
                  </a:lnTo>
                  <a:lnTo>
                    <a:pt x="1937524" y="3970969"/>
                  </a:lnTo>
                  <a:lnTo>
                    <a:pt x="1889559" y="3969254"/>
                  </a:lnTo>
                  <a:lnTo>
                    <a:pt x="1841890" y="3966411"/>
                  </a:lnTo>
                  <a:lnTo>
                    <a:pt x="1794529" y="3962453"/>
                  </a:lnTo>
                  <a:lnTo>
                    <a:pt x="1747489" y="3957394"/>
                  </a:lnTo>
                  <a:lnTo>
                    <a:pt x="1700784" y="3951246"/>
                  </a:lnTo>
                  <a:lnTo>
                    <a:pt x="1654427" y="3944023"/>
                  </a:lnTo>
                  <a:lnTo>
                    <a:pt x="1608429" y="3935737"/>
                  </a:lnTo>
                  <a:lnTo>
                    <a:pt x="1562806" y="3926401"/>
                  </a:lnTo>
                  <a:lnTo>
                    <a:pt x="1517568" y="3916029"/>
                  </a:lnTo>
                  <a:lnTo>
                    <a:pt x="1472731" y="3904633"/>
                  </a:lnTo>
                  <a:lnTo>
                    <a:pt x="1428305" y="3892227"/>
                  </a:lnTo>
                  <a:lnTo>
                    <a:pt x="1384305" y="3878823"/>
                  </a:lnTo>
                  <a:lnTo>
                    <a:pt x="1340744" y="3864434"/>
                  </a:lnTo>
                  <a:lnTo>
                    <a:pt x="1297634" y="3849074"/>
                  </a:lnTo>
                  <a:lnTo>
                    <a:pt x="1254989" y="3832756"/>
                  </a:lnTo>
                  <a:lnTo>
                    <a:pt x="1212821" y="3815491"/>
                  </a:lnTo>
                  <a:lnTo>
                    <a:pt x="1171143" y="3797294"/>
                  </a:lnTo>
                  <a:lnTo>
                    <a:pt x="1129969" y="3778178"/>
                  </a:lnTo>
                  <a:lnTo>
                    <a:pt x="1089312" y="3758155"/>
                  </a:lnTo>
                  <a:lnTo>
                    <a:pt x="1049184" y="3737238"/>
                  </a:lnTo>
                  <a:lnTo>
                    <a:pt x="1009598" y="3715441"/>
                  </a:lnTo>
                  <a:lnTo>
                    <a:pt x="970568" y="3692776"/>
                  </a:lnTo>
                  <a:lnTo>
                    <a:pt x="932107" y="3669257"/>
                  </a:lnTo>
                  <a:lnTo>
                    <a:pt x="894227" y="3644896"/>
                  </a:lnTo>
                  <a:lnTo>
                    <a:pt x="856941" y="3619707"/>
                  </a:lnTo>
                  <a:lnTo>
                    <a:pt x="820263" y="3593702"/>
                  </a:lnTo>
                  <a:lnTo>
                    <a:pt x="784206" y="3566894"/>
                  </a:lnTo>
                  <a:lnTo>
                    <a:pt x="748782" y="3539297"/>
                  </a:lnTo>
                  <a:lnTo>
                    <a:pt x="714004" y="3510923"/>
                  </a:lnTo>
                  <a:lnTo>
                    <a:pt x="679886" y="3481786"/>
                  </a:lnTo>
                  <a:lnTo>
                    <a:pt x="646441" y="3451898"/>
                  </a:lnTo>
                  <a:lnTo>
                    <a:pt x="613681" y="3421273"/>
                  </a:lnTo>
                  <a:lnTo>
                    <a:pt x="581620" y="3389923"/>
                  </a:lnTo>
                  <a:lnTo>
                    <a:pt x="550270" y="3357862"/>
                  </a:lnTo>
                  <a:lnTo>
                    <a:pt x="519645" y="3325102"/>
                  </a:lnTo>
                  <a:lnTo>
                    <a:pt x="489757" y="3291657"/>
                  </a:lnTo>
                  <a:lnTo>
                    <a:pt x="460620" y="3257539"/>
                  </a:lnTo>
                  <a:lnTo>
                    <a:pt x="432246" y="3222761"/>
                  </a:lnTo>
                  <a:lnTo>
                    <a:pt x="404649" y="3187337"/>
                  </a:lnTo>
                  <a:lnTo>
                    <a:pt x="377841" y="3151280"/>
                  </a:lnTo>
                  <a:lnTo>
                    <a:pt x="351836" y="3114602"/>
                  </a:lnTo>
                  <a:lnTo>
                    <a:pt x="326647" y="3077316"/>
                  </a:lnTo>
                  <a:lnTo>
                    <a:pt x="302286" y="3039436"/>
                  </a:lnTo>
                  <a:lnTo>
                    <a:pt x="278767" y="3000975"/>
                  </a:lnTo>
                  <a:lnTo>
                    <a:pt x="256102" y="2961945"/>
                  </a:lnTo>
                  <a:lnTo>
                    <a:pt x="234305" y="2922359"/>
                  </a:lnTo>
                  <a:lnTo>
                    <a:pt x="213388" y="2882231"/>
                  </a:lnTo>
                  <a:lnTo>
                    <a:pt x="193365" y="2841574"/>
                  </a:lnTo>
                  <a:lnTo>
                    <a:pt x="174249" y="2800400"/>
                  </a:lnTo>
                  <a:lnTo>
                    <a:pt x="156052" y="2758722"/>
                  </a:lnTo>
                  <a:lnTo>
                    <a:pt x="138787" y="2716554"/>
                  </a:lnTo>
                  <a:lnTo>
                    <a:pt x="122469" y="2673909"/>
                  </a:lnTo>
                  <a:lnTo>
                    <a:pt x="107109" y="2630799"/>
                  </a:lnTo>
                  <a:lnTo>
                    <a:pt x="92720" y="2587238"/>
                  </a:lnTo>
                  <a:lnTo>
                    <a:pt x="79316" y="2543238"/>
                  </a:lnTo>
                  <a:lnTo>
                    <a:pt x="66910" y="2498812"/>
                  </a:lnTo>
                  <a:lnTo>
                    <a:pt x="55514" y="2453975"/>
                  </a:lnTo>
                  <a:lnTo>
                    <a:pt x="45142" y="2408737"/>
                  </a:lnTo>
                  <a:lnTo>
                    <a:pt x="35806" y="2363114"/>
                  </a:lnTo>
                  <a:lnTo>
                    <a:pt x="27520" y="2317116"/>
                  </a:lnTo>
                  <a:lnTo>
                    <a:pt x="20297" y="2270759"/>
                  </a:lnTo>
                  <a:lnTo>
                    <a:pt x="14149" y="2224054"/>
                  </a:lnTo>
                  <a:lnTo>
                    <a:pt x="9090" y="2177014"/>
                  </a:lnTo>
                  <a:lnTo>
                    <a:pt x="5132" y="2129653"/>
                  </a:lnTo>
                  <a:lnTo>
                    <a:pt x="2289" y="2081984"/>
                  </a:lnTo>
                  <a:lnTo>
                    <a:pt x="574" y="2034019"/>
                  </a:lnTo>
                  <a:lnTo>
                    <a:pt x="0" y="1985772"/>
                  </a:lnTo>
                  <a:close/>
                </a:path>
              </a:pathLst>
            </a:custGeom>
            <a:ln w="32004">
              <a:solidFill>
                <a:srgbClr val="58B2FF"/>
              </a:solidFill>
            </a:ln>
          </p:spPr>
          <p:txBody>
            <a:bodyPr wrap="square" lIns="0" tIns="0" rIns="0" bIns="0" rtlCol="0"/>
            <a:lstStyle/>
            <a:p>
              <a:endParaRPr/>
            </a:p>
          </p:txBody>
        </p:sp>
        <p:sp>
          <p:nvSpPr>
            <p:cNvPr id="5" name="object 5"/>
            <p:cNvSpPr/>
            <p:nvPr/>
          </p:nvSpPr>
          <p:spPr>
            <a:xfrm>
              <a:off x="1121663" y="1586484"/>
              <a:ext cx="3685540" cy="3685540"/>
            </a:xfrm>
            <a:custGeom>
              <a:avLst/>
              <a:gdLst/>
              <a:ahLst/>
              <a:cxnLst/>
              <a:rect l="l" t="t" r="r" b="b"/>
              <a:pathLst>
                <a:path w="3685540" h="3685540">
                  <a:moveTo>
                    <a:pt x="1842516" y="0"/>
                  </a:moveTo>
                  <a:lnTo>
                    <a:pt x="1794207" y="621"/>
                  </a:lnTo>
                  <a:lnTo>
                    <a:pt x="1746205" y="2473"/>
                  </a:lnTo>
                  <a:lnTo>
                    <a:pt x="1698525" y="5543"/>
                  </a:lnTo>
                  <a:lnTo>
                    <a:pt x="1651181" y="9814"/>
                  </a:lnTo>
                  <a:lnTo>
                    <a:pt x="1604189" y="15272"/>
                  </a:lnTo>
                  <a:lnTo>
                    <a:pt x="1557565" y="21900"/>
                  </a:lnTo>
                  <a:lnTo>
                    <a:pt x="1511322" y="29685"/>
                  </a:lnTo>
                  <a:lnTo>
                    <a:pt x="1465478" y="38611"/>
                  </a:lnTo>
                  <a:lnTo>
                    <a:pt x="1420045" y="48662"/>
                  </a:lnTo>
                  <a:lnTo>
                    <a:pt x="1375041" y="59824"/>
                  </a:lnTo>
                  <a:lnTo>
                    <a:pt x="1330479" y="72081"/>
                  </a:lnTo>
                  <a:lnTo>
                    <a:pt x="1286376" y="85418"/>
                  </a:lnTo>
                  <a:lnTo>
                    <a:pt x="1242746" y="99821"/>
                  </a:lnTo>
                  <a:lnTo>
                    <a:pt x="1199604" y="115273"/>
                  </a:lnTo>
                  <a:lnTo>
                    <a:pt x="1156966" y="131759"/>
                  </a:lnTo>
                  <a:lnTo>
                    <a:pt x="1114847" y="149266"/>
                  </a:lnTo>
                  <a:lnTo>
                    <a:pt x="1073262" y="167776"/>
                  </a:lnTo>
                  <a:lnTo>
                    <a:pt x="1032226" y="187276"/>
                  </a:lnTo>
                  <a:lnTo>
                    <a:pt x="991755" y="207750"/>
                  </a:lnTo>
                  <a:lnTo>
                    <a:pt x="951862" y="229182"/>
                  </a:lnTo>
                  <a:lnTo>
                    <a:pt x="912565" y="251558"/>
                  </a:lnTo>
                  <a:lnTo>
                    <a:pt x="873877" y="274863"/>
                  </a:lnTo>
                  <a:lnTo>
                    <a:pt x="835815" y="299081"/>
                  </a:lnTo>
                  <a:lnTo>
                    <a:pt x="798393" y="324197"/>
                  </a:lnTo>
                  <a:lnTo>
                    <a:pt x="761625" y="350196"/>
                  </a:lnTo>
                  <a:lnTo>
                    <a:pt x="725529" y="377062"/>
                  </a:lnTo>
                  <a:lnTo>
                    <a:pt x="690118" y="404781"/>
                  </a:lnTo>
                  <a:lnTo>
                    <a:pt x="655408" y="433338"/>
                  </a:lnTo>
                  <a:lnTo>
                    <a:pt x="621415" y="462717"/>
                  </a:lnTo>
                  <a:lnTo>
                    <a:pt x="588152" y="492903"/>
                  </a:lnTo>
                  <a:lnTo>
                    <a:pt x="555636" y="523881"/>
                  </a:lnTo>
                  <a:lnTo>
                    <a:pt x="523881" y="555636"/>
                  </a:lnTo>
                  <a:lnTo>
                    <a:pt x="492903" y="588152"/>
                  </a:lnTo>
                  <a:lnTo>
                    <a:pt x="462717" y="621415"/>
                  </a:lnTo>
                  <a:lnTo>
                    <a:pt x="433338" y="655408"/>
                  </a:lnTo>
                  <a:lnTo>
                    <a:pt x="404781" y="690118"/>
                  </a:lnTo>
                  <a:lnTo>
                    <a:pt x="377062" y="725529"/>
                  </a:lnTo>
                  <a:lnTo>
                    <a:pt x="350196" y="761625"/>
                  </a:lnTo>
                  <a:lnTo>
                    <a:pt x="324197" y="798393"/>
                  </a:lnTo>
                  <a:lnTo>
                    <a:pt x="299081" y="835815"/>
                  </a:lnTo>
                  <a:lnTo>
                    <a:pt x="274863" y="873877"/>
                  </a:lnTo>
                  <a:lnTo>
                    <a:pt x="251558" y="912565"/>
                  </a:lnTo>
                  <a:lnTo>
                    <a:pt x="229182" y="951862"/>
                  </a:lnTo>
                  <a:lnTo>
                    <a:pt x="207750" y="991755"/>
                  </a:lnTo>
                  <a:lnTo>
                    <a:pt x="187276" y="1032226"/>
                  </a:lnTo>
                  <a:lnTo>
                    <a:pt x="167776" y="1073262"/>
                  </a:lnTo>
                  <a:lnTo>
                    <a:pt x="149266" y="1114847"/>
                  </a:lnTo>
                  <a:lnTo>
                    <a:pt x="131759" y="1156966"/>
                  </a:lnTo>
                  <a:lnTo>
                    <a:pt x="115273" y="1199604"/>
                  </a:lnTo>
                  <a:lnTo>
                    <a:pt x="99821" y="1242746"/>
                  </a:lnTo>
                  <a:lnTo>
                    <a:pt x="85418" y="1286376"/>
                  </a:lnTo>
                  <a:lnTo>
                    <a:pt x="72081" y="1330479"/>
                  </a:lnTo>
                  <a:lnTo>
                    <a:pt x="59824" y="1375041"/>
                  </a:lnTo>
                  <a:lnTo>
                    <a:pt x="48662" y="1420045"/>
                  </a:lnTo>
                  <a:lnTo>
                    <a:pt x="38611" y="1465478"/>
                  </a:lnTo>
                  <a:lnTo>
                    <a:pt x="29685" y="1511322"/>
                  </a:lnTo>
                  <a:lnTo>
                    <a:pt x="21900" y="1557565"/>
                  </a:lnTo>
                  <a:lnTo>
                    <a:pt x="15272" y="1604189"/>
                  </a:lnTo>
                  <a:lnTo>
                    <a:pt x="9814" y="1651181"/>
                  </a:lnTo>
                  <a:lnTo>
                    <a:pt x="5543" y="1698525"/>
                  </a:lnTo>
                  <a:lnTo>
                    <a:pt x="2473" y="1746205"/>
                  </a:lnTo>
                  <a:lnTo>
                    <a:pt x="621" y="1794207"/>
                  </a:lnTo>
                  <a:lnTo>
                    <a:pt x="0" y="1842516"/>
                  </a:lnTo>
                  <a:lnTo>
                    <a:pt x="621" y="1890824"/>
                  </a:lnTo>
                  <a:lnTo>
                    <a:pt x="2473" y="1938826"/>
                  </a:lnTo>
                  <a:lnTo>
                    <a:pt x="5543" y="1986506"/>
                  </a:lnTo>
                  <a:lnTo>
                    <a:pt x="9814" y="2033850"/>
                  </a:lnTo>
                  <a:lnTo>
                    <a:pt x="15272" y="2080842"/>
                  </a:lnTo>
                  <a:lnTo>
                    <a:pt x="21900" y="2127466"/>
                  </a:lnTo>
                  <a:lnTo>
                    <a:pt x="29685" y="2173709"/>
                  </a:lnTo>
                  <a:lnTo>
                    <a:pt x="38611" y="2219553"/>
                  </a:lnTo>
                  <a:lnTo>
                    <a:pt x="48662" y="2264986"/>
                  </a:lnTo>
                  <a:lnTo>
                    <a:pt x="59824" y="2309990"/>
                  </a:lnTo>
                  <a:lnTo>
                    <a:pt x="72081" y="2354552"/>
                  </a:lnTo>
                  <a:lnTo>
                    <a:pt x="85418" y="2398655"/>
                  </a:lnTo>
                  <a:lnTo>
                    <a:pt x="99821" y="2442285"/>
                  </a:lnTo>
                  <a:lnTo>
                    <a:pt x="115273" y="2485427"/>
                  </a:lnTo>
                  <a:lnTo>
                    <a:pt x="131759" y="2528065"/>
                  </a:lnTo>
                  <a:lnTo>
                    <a:pt x="149266" y="2570184"/>
                  </a:lnTo>
                  <a:lnTo>
                    <a:pt x="167776" y="2611769"/>
                  </a:lnTo>
                  <a:lnTo>
                    <a:pt x="187276" y="2652805"/>
                  </a:lnTo>
                  <a:lnTo>
                    <a:pt x="207750" y="2693276"/>
                  </a:lnTo>
                  <a:lnTo>
                    <a:pt x="229182" y="2733169"/>
                  </a:lnTo>
                  <a:lnTo>
                    <a:pt x="251558" y="2772466"/>
                  </a:lnTo>
                  <a:lnTo>
                    <a:pt x="274863" y="2811154"/>
                  </a:lnTo>
                  <a:lnTo>
                    <a:pt x="299081" y="2849216"/>
                  </a:lnTo>
                  <a:lnTo>
                    <a:pt x="324197" y="2886638"/>
                  </a:lnTo>
                  <a:lnTo>
                    <a:pt x="350196" y="2923406"/>
                  </a:lnTo>
                  <a:lnTo>
                    <a:pt x="377062" y="2959502"/>
                  </a:lnTo>
                  <a:lnTo>
                    <a:pt x="404781" y="2994913"/>
                  </a:lnTo>
                  <a:lnTo>
                    <a:pt x="433338" y="3029623"/>
                  </a:lnTo>
                  <a:lnTo>
                    <a:pt x="462717" y="3063616"/>
                  </a:lnTo>
                  <a:lnTo>
                    <a:pt x="492903" y="3096879"/>
                  </a:lnTo>
                  <a:lnTo>
                    <a:pt x="523881" y="3129395"/>
                  </a:lnTo>
                  <a:lnTo>
                    <a:pt x="555636" y="3161150"/>
                  </a:lnTo>
                  <a:lnTo>
                    <a:pt x="588152" y="3192128"/>
                  </a:lnTo>
                  <a:lnTo>
                    <a:pt x="621415" y="3222314"/>
                  </a:lnTo>
                  <a:lnTo>
                    <a:pt x="655408" y="3251693"/>
                  </a:lnTo>
                  <a:lnTo>
                    <a:pt x="690118" y="3280250"/>
                  </a:lnTo>
                  <a:lnTo>
                    <a:pt x="725529" y="3307969"/>
                  </a:lnTo>
                  <a:lnTo>
                    <a:pt x="761625" y="3334835"/>
                  </a:lnTo>
                  <a:lnTo>
                    <a:pt x="798393" y="3360834"/>
                  </a:lnTo>
                  <a:lnTo>
                    <a:pt x="835815" y="3385950"/>
                  </a:lnTo>
                  <a:lnTo>
                    <a:pt x="873877" y="3410168"/>
                  </a:lnTo>
                  <a:lnTo>
                    <a:pt x="912565" y="3433473"/>
                  </a:lnTo>
                  <a:lnTo>
                    <a:pt x="951862" y="3455849"/>
                  </a:lnTo>
                  <a:lnTo>
                    <a:pt x="991755" y="3477281"/>
                  </a:lnTo>
                  <a:lnTo>
                    <a:pt x="1032226" y="3497755"/>
                  </a:lnTo>
                  <a:lnTo>
                    <a:pt x="1073262" y="3517255"/>
                  </a:lnTo>
                  <a:lnTo>
                    <a:pt x="1114847" y="3535765"/>
                  </a:lnTo>
                  <a:lnTo>
                    <a:pt x="1156966" y="3553272"/>
                  </a:lnTo>
                  <a:lnTo>
                    <a:pt x="1199604" y="3569758"/>
                  </a:lnTo>
                  <a:lnTo>
                    <a:pt x="1242746" y="3585210"/>
                  </a:lnTo>
                  <a:lnTo>
                    <a:pt x="1286376" y="3599613"/>
                  </a:lnTo>
                  <a:lnTo>
                    <a:pt x="1330479" y="3612950"/>
                  </a:lnTo>
                  <a:lnTo>
                    <a:pt x="1375041" y="3625207"/>
                  </a:lnTo>
                  <a:lnTo>
                    <a:pt x="1420045" y="3636369"/>
                  </a:lnTo>
                  <a:lnTo>
                    <a:pt x="1465478" y="3646420"/>
                  </a:lnTo>
                  <a:lnTo>
                    <a:pt x="1511322" y="3655346"/>
                  </a:lnTo>
                  <a:lnTo>
                    <a:pt x="1557565" y="3663131"/>
                  </a:lnTo>
                  <a:lnTo>
                    <a:pt x="1604189" y="3669759"/>
                  </a:lnTo>
                  <a:lnTo>
                    <a:pt x="1651181" y="3675217"/>
                  </a:lnTo>
                  <a:lnTo>
                    <a:pt x="1698525" y="3679488"/>
                  </a:lnTo>
                  <a:lnTo>
                    <a:pt x="1746205" y="3682558"/>
                  </a:lnTo>
                  <a:lnTo>
                    <a:pt x="1794207" y="3684410"/>
                  </a:lnTo>
                  <a:lnTo>
                    <a:pt x="1842516" y="3685032"/>
                  </a:lnTo>
                  <a:lnTo>
                    <a:pt x="1890824" y="3684410"/>
                  </a:lnTo>
                  <a:lnTo>
                    <a:pt x="1938826" y="3682558"/>
                  </a:lnTo>
                  <a:lnTo>
                    <a:pt x="1986506" y="3679488"/>
                  </a:lnTo>
                  <a:lnTo>
                    <a:pt x="2033850" y="3675217"/>
                  </a:lnTo>
                  <a:lnTo>
                    <a:pt x="2080842" y="3669759"/>
                  </a:lnTo>
                  <a:lnTo>
                    <a:pt x="2127466" y="3663131"/>
                  </a:lnTo>
                  <a:lnTo>
                    <a:pt x="2173709" y="3655346"/>
                  </a:lnTo>
                  <a:lnTo>
                    <a:pt x="2219553" y="3646420"/>
                  </a:lnTo>
                  <a:lnTo>
                    <a:pt x="2264986" y="3636369"/>
                  </a:lnTo>
                  <a:lnTo>
                    <a:pt x="2309990" y="3625207"/>
                  </a:lnTo>
                  <a:lnTo>
                    <a:pt x="2354552" y="3612950"/>
                  </a:lnTo>
                  <a:lnTo>
                    <a:pt x="2398655" y="3599613"/>
                  </a:lnTo>
                  <a:lnTo>
                    <a:pt x="2442285" y="3585210"/>
                  </a:lnTo>
                  <a:lnTo>
                    <a:pt x="2485427" y="3569758"/>
                  </a:lnTo>
                  <a:lnTo>
                    <a:pt x="2528065" y="3553272"/>
                  </a:lnTo>
                  <a:lnTo>
                    <a:pt x="2570184" y="3535765"/>
                  </a:lnTo>
                  <a:lnTo>
                    <a:pt x="2611769" y="3517255"/>
                  </a:lnTo>
                  <a:lnTo>
                    <a:pt x="2652805" y="3497755"/>
                  </a:lnTo>
                  <a:lnTo>
                    <a:pt x="2693276" y="3477281"/>
                  </a:lnTo>
                  <a:lnTo>
                    <a:pt x="2733169" y="3455849"/>
                  </a:lnTo>
                  <a:lnTo>
                    <a:pt x="2772466" y="3433473"/>
                  </a:lnTo>
                  <a:lnTo>
                    <a:pt x="2811154" y="3410168"/>
                  </a:lnTo>
                  <a:lnTo>
                    <a:pt x="2849216" y="3385950"/>
                  </a:lnTo>
                  <a:lnTo>
                    <a:pt x="2886638" y="3360834"/>
                  </a:lnTo>
                  <a:lnTo>
                    <a:pt x="2923406" y="3334835"/>
                  </a:lnTo>
                  <a:lnTo>
                    <a:pt x="2959502" y="3307969"/>
                  </a:lnTo>
                  <a:lnTo>
                    <a:pt x="2994913" y="3280250"/>
                  </a:lnTo>
                  <a:lnTo>
                    <a:pt x="3029623" y="3251693"/>
                  </a:lnTo>
                  <a:lnTo>
                    <a:pt x="3063616" y="3222314"/>
                  </a:lnTo>
                  <a:lnTo>
                    <a:pt x="3096879" y="3192128"/>
                  </a:lnTo>
                  <a:lnTo>
                    <a:pt x="3129395" y="3161150"/>
                  </a:lnTo>
                  <a:lnTo>
                    <a:pt x="3161150" y="3129395"/>
                  </a:lnTo>
                  <a:lnTo>
                    <a:pt x="3192128" y="3096879"/>
                  </a:lnTo>
                  <a:lnTo>
                    <a:pt x="3222314" y="3063616"/>
                  </a:lnTo>
                  <a:lnTo>
                    <a:pt x="3251693" y="3029623"/>
                  </a:lnTo>
                  <a:lnTo>
                    <a:pt x="3280250" y="2994913"/>
                  </a:lnTo>
                  <a:lnTo>
                    <a:pt x="3307969" y="2959502"/>
                  </a:lnTo>
                  <a:lnTo>
                    <a:pt x="3334835" y="2923406"/>
                  </a:lnTo>
                  <a:lnTo>
                    <a:pt x="3360834" y="2886638"/>
                  </a:lnTo>
                  <a:lnTo>
                    <a:pt x="3385950" y="2849216"/>
                  </a:lnTo>
                  <a:lnTo>
                    <a:pt x="3410168" y="2811154"/>
                  </a:lnTo>
                  <a:lnTo>
                    <a:pt x="3433473" y="2772466"/>
                  </a:lnTo>
                  <a:lnTo>
                    <a:pt x="3455849" y="2733169"/>
                  </a:lnTo>
                  <a:lnTo>
                    <a:pt x="3477281" y="2693276"/>
                  </a:lnTo>
                  <a:lnTo>
                    <a:pt x="3497755" y="2652805"/>
                  </a:lnTo>
                  <a:lnTo>
                    <a:pt x="3517255" y="2611769"/>
                  </a:lnTo>
                  <a:lnTo>
                    <a:pt x="3535765" y="2570184"/>
                  </a:lnTo>
                  <a:lnTo>
                    <a:pt x="3553272" y="2528065"/>
                  </a:lnTo>
                  <a:lnTo>
                    <a:pt x="3569758" y="2485427"/>
                  </a:lnTo>
                  <a:lnTo>
                    <a:pt x="3585210" y="2442285"/>
                  </a:lnTo>
                  <a:lnTo>
                    <a:pt x="3599613" y="2398655"/>
                  </a:lnTo>
                  <a:lnTo>
                    <a:pt x="3612950" y="2354552"/>
                  </a:lnTo>
                  <a:lnTo>
                    <a:pt x="3625207" y="2309990"/>
                  </a:lnTo>
                  <a:lnTo>
                    <a:pt x="3636369" y="2264986"/>
                  </a:lnTo>
                  <a:lnTo>
                    <a:pt x="3646420" y="2219553"/>
                  </a:lnTo>
                  <a:lnTo>
                    <a:pt x="3655346" y="2173709"/>
                  </a:lnTo>
                  <a:lnTo>
                    <a:pt x="3663131" y="2127466"/>
                  </a:lnTo>
                  <a:lnTo>
                    <a:pt x="3669759" y="2080842"/>
                  </a:lnTo>
                  <a:lnTo>
                    <a:pt x="3675217" y="2033850"/>
                  </a:lnTo>
                  <a:lnTo>
                    <a:pt x="3679488" y="1986506"/>
                  </a:lnTo>
                  <a:lnTo>
                    <a:pt x="3682558" y="1938826"/>
                  </a:lnTo>
                  <a:lnTo>
                    <a:pt x="3684410" y="1890824"/>
                  </a:lnTo>
                  <a:lnTo>
                    <a:pt x="3685032" y="1842516"/>
                  </a:lnTo>
                  <a:lnTo>
                    <a:pt x="3684410" y="1794207"/>
                  </a:lnTo>
                  <a:lnTo>
                    <a:pt x="3682558" y="1746205"/>
                  </a:lnTo>
                  <a:lnTo>
                    <a:pt x="3679488" y="1698525"/>
                  </a:lnTo>
                  <a:lnTo>
                    <a:pt x="3675217" y="1651181"/>
                  </a:lnTo>
                  <a:lnTo>
                    <a:pt x="3669759" y="1604189"/>
                  </a:lnTo>
                  <a:lnTo>
                    <a:pt x="3663131" y="1557565"/>
                  </a:lnTo>
                  <a:lnTo>
                    <a:pt x="3655346" y="1511322"/>
                  </a:lnTo>
                  <a:lnTo>
                    <a:pt x="3646420" y="1465478"/>
                  </a:lnTo>
                  <a:lnTo>
                    <a:pt x="3636369" y="1420045"/>
                  </a:lnTo>
                  <a:lnTo>
                    <a:pt x="3625207" y="1375041"/>
                  </a:lnTo>
                  <a:lnTo>
                    <a:pt x="3612950" y="1330479"/>
                  </a:lnTo>
                  <a:lnTo>
                    <a:pt x="3599613" y="1286376"/>
                  </a:lnTo>
                  <a:lnTo>
                    <a:pt x="3585210" y="1242746"/>
                  </a:lnTo>
                  <a:lnTo>
                    <a:pt x="3569758" y="1199604"/>
                  </a:lnTo>
                  <a:lnTo>
                    <a:pt x="3553272" y="1156966"/>
                  </a:lnTo>
                  <a:lnTo>
                    <a:pt x="3535765" y="1114847"/>
                  </a:lnTo>
                  <a:lnTo>
                    <a:pt x="3517255" y="1073262"/>
                  </a:lnTo>
                  <a:lnTo>
                    <a:pt x="3497755" y="1032226"/>
                  </a:lnTo>
                  <a:lnTo>
                    <a:pt x="3477281" y="991755"/>
                  </a:lnTo>
                  <a:lnTo>
                    <a:pt x="3455849" y="951862"/>
                  </a:lnTo>
                  <a:lnTo>
                    <a:pt x="3433473" y="912565"/>
                  </a:lnTo>
                  <a:lnTo>
                    <a:pt x="3410168" y="873877"/>
                  </a:lnTo>
                  <a:lnTo>
                    <a:pt x="3385950" y="835815"/>
                  </a:lnTo>
                  <a:lnTo>
                    <a:pt x="3360834" y="798393"/>
                  </a:lnTo>
                  <a:lnTo>
                    <a:pt x="3334835" y="761625"/>
                  </a:lnTo>
                  <a:lnTo>
                    <a:pt x="3307969" y="725529"/>
                  </a:lnTo>
                  <a:lnTo>
                    <a:pt x="3280250" y="690118"/>
                  </a:lnTo>
                  <a:lnTo>
                    <a:pt x="3251693" y="655408"/>
                  </a:lnTo>
                  <a:lnTo>
                    <a:pt x="3222314" y="621415"/>
                  </a:lnTo>
                  <a:lnTo>
                    <a:pt x="3192128" y="588152"/>
                  </a:lnTo>
                  <a:lnTo>
                    <a:pt x="3161150" y="555636"/>
                  </a:lnTo>
                  <a:lnTo>
                    <a:pt x="3129395" y="523881"/>
                  </a:lnTo>
                  <a:lnTo>
                    <a:pt x="3096879" y="492903"/>
                  </a:lnTo>
                  <a:lnTo>
                    <a:pt x="3063616" y="462717"/>
                  </a:lnTo>
                  <a:lnTo>
                    <a:pt x="3029623" y="433338"/>
                  </a:lnTo>
                  <a:lnTo>
                    <a:pt x="2994913" y="404781"/>
                  </a:lnTo>
                  <a:lnTo>
                    <a:pt x="2959502" y="377062"/>
                  </a:lnTo>
                  <a:lnTo>
                    <a:pt x="2923406" y="350196"/>
                  </a:lnTo>
                  <a:lnTo>
                    <a:pt x="2886638" y="324197"/>
                  </a:lnTo>
                  <a:lnTo>
                    <a:pt x="2849216" y="299081"/>
                  </a:lnTo>
                  <a:lnTo>
                    <a:pt x="2811154" y="274863"/>
                  </a:lnTo>
                  <a:lnTo>
                    <a:pt x="2772466" y="251558"/>
                  </a:lnTo>
                  <a:lnTo>
                    <a:pt x="2733169" y="229182"/>
                  </a:lnTo>
                  <a:lnTo>
                    <a:pt x="2693276" y="207750"/>
                  </a:lnTo>
                  <a:lnTo>
                    <a:pt x="2652805" y="187276"/>
                  </a:lnTo>
                  <a:lnTo>
                    <a:pt x="2611769" y="167776"/>
                  </a:lnTo>
                  <a:lnTo>
                    <a:pt x="2570184" y="149266"/>
                  </a:lnTo>
                  <a:lnTo>
                    <a:pt x="2528065" y="131759"/>
                  </a:lnTo>
                  <a:lnTo>
                    <a:pt x="2485427" y="115273"/>
                  </a:lnTo>
                  <a:lnTo>
                    <a:pt x="2442285" y="99821"/>
                  </a:lnTo>
                  <a:lnTo>
                    <a:pt x="2398655" y="85418"/>
                  </a:lnTo>
                  <a:lnTo>
                    <a:pt x="2354552" y="72081"/>
                  </a:lnTo>
                  <a:lnTo>
                    <a:pt x="2309990" y="59824"/>
                  </a:lnTo>
                  <a:lnTo>
                    <a:pt x="2264986" y="48662"/>
                  </a:lnTo>
                  <a:lnTo>
                    <a:pt x="2219553" y="38611"/>
                  </a:lnTo>
                  <a:lnTo>
                    <a:pt x="2173709" y="29685"/>
                  </a:lnTo>
                  <a:lnTo>
                    <a:pt x="2127466" y="21900"/>
                  </a:lnTo>
                  <a:lnTo>
                    <a:pt x="2080842" y="15272"/>
                  </a:lnTo>
                  <a:lnTo>
                    <a:pt x="2033850" y="9814"/>
                  </a:lnTo>
                  <a:lnTo>
                    <a:pt x="1986506" y="5543"/>
                  </a:lnTo>
                  <a:lnTo>
                    <a:pt x="1938826" y="2473"/>
                  </a:lnTo>
                  <a:lnTo>
                    <a:pt x="1890824" y="621"/>
                  </a:lnTo>
                  <a:lnTo>
                    <a:pt x="1842516" y="0"/>
                  </a:lnTo>
                  <a:close/>
                </a:path>
              </a:pathLst>
            </a:custGeom>
            <a:solidFill>
              <a:srgbClr val="58B2FF"/>
            </a:solidFill>
          </p:spPr>
          <p:txBody>
            <a:bodyPr wrap="square" lIns="0" tIns="0" rIns="0" bIns="0" rtlCol="0"/>
            <a:lstStyle/>
            <a:p>
              <a:endParaRPr/>
            </a:p>
          </p:txBody>
        </p:sp>
      </p:grpSp>
      <p:sp>
        <p:nvSpPr>
          <p:cNvPr id="6" name="object 6"/>
          <p:cNvSpPr txBox="1">
            <a:spLocks noGrp="1"/>
          </p:cNvSpPr>
          <p:nvPr>
            <p:ph type="title"/>
          </p:nvPr>
        </p:nvSpPr>
        <p:spPr>
          <a:xfrm>
            <a:off x="1419971" y="2776219"/>
            <a:ext cx="3088924" cy="1305560"/>
          </a:xfrm>
          <a:prstGeom prst="rect">
            <a:avLst/>
          </a:prstGeom>
        </p:spPr>
        <p:txBody>
          <a:bodyPr vert="horz" wrap="square" lIns="0" tIns="64135" rIns="0" bIns="0" rtlCol="0">
            <a:spAutoFit/>
          </a:bodyPr>
          <a:lstStyle/>
          <a:p>
            <a:pPr marL="12700" marR="5080" algn="ctr">
              <a:lnSpc>
                <a:spcPts val="3240"/>
              </a:lnSpc>
              <a:spcBef>
                <a:spcPts val="505"/>
              </a:spcBef>
            </a:pPr>
            <a:r>
              <a:rPr sz="3000" spc="430" dirty="0">
                <a:solidFill>
                  <a:srgbClr val="FFFFFF"/>
                </a:solidFill>
                <a:latin typeface="Trebuchet MS"/>
                <a:cs typeface="Trebuchet MS"/>
              </a:rPr>
              <a:t>POURQUOI </a:t>
            </a:r>
            <a:r>
              <a:rPr sz="3000" spc="240" dirty="0">
                <a:solidFill>
                  <a:srgbClr val="FFFFFF"/>
                </a:solidFill>
                <a:latin typeface="Trebuchet MS"/>
                <a:cs typeface="Trebuchet MS"/>
              </a:rPr>
              <a:t>CELA</a:t>
            </a:r>
            <a:endParaRPr sz="3000" dirty="0">
              <a:latin typeface="Trebuchet MS"/>
              <a:cs typeface="Trebuchet MS"/>
            </a:endParaRPr>
          </a:p>
          <a:p>
            <a:pPr marL="1905" algn="ctr">
              <a:lnSpc>
                <a:spcPts val="3190"/>
              </a:lnSpc>
            </a:pPr>
            <a:r>
              <a:rPr lang="fr-FR" sz="3000" spc="240" dirty="0">
                <a:solidFill>
                  <a:srgbClr val="FFFFFF"/>
                </a:solidFill>
                <a:latin typeface="Trebuchet MS"/>
                <a:cs typeface="Trebuchet MS"/>
              </a:rPr>
              <a:t>COMPTE</a:t>
            </a:r>
            <a:endParaRPr sz="3000" dirty="0">
              <a:latin typeface="Trebuchet MS"/>
              <a:cs typeface="Trebuchet MS"/>
            </a:endParaRPr>
          </a:p>
        </p:txBody>
      </p:sp>
      <p:sp>
        <p:nvSpPr>
          <p:cNvPr id="7" name="object 7"/>
          <p:cNvSpPr/>
          <p:nvPr/>
        </p:nvSpPr>
        <p:spPr>
          <a:xfrm>
            <a:off x="5619750" y="797813"/>
            <a:ext cx="5934710" cy="5264150"/>
          </a:xfrm>
          <a:custGeom>
            <a:avLst/>
            <a:gdLst/>
            <a:ahLst/>
            <a:cxnLst/>
            <a:rect l="l" t="t" r="r" b="b"/>
            <a:pathLst>
              <a:path w="5934709" h="5264150">
                <a:moveTo>
                  <a:pt x="0" y="0"/>
                </a:moveTo>
                <a:lnTo>
                  <a:pt x="5934456" y="0"/>
                </a:lnTo>
                <a:lnTo>
                  <a:pt x="5934456" y="5263896"/>
                </a:lnTo>
                <a:lnTo>
                  <a:pt x="0" y="5263896"/>
                </a:lnTo>
                <a:lnTo>
                  <a:pt x="0" y="0"/>
                </a:lnTo>
                <a:close/>
              </a:path>
            </a:pathLst>
          </a:custGeom>
          <a:ln w="32004">
            <a:solidFill>
              <a:srgbClr val="FFFFFF"/>
            </a:solidFill>
          </a:ln>
        </p:spPr>
        <p:txBody>
          <a:bodyPr wrap="square" lIns="0" tIns="0" rIns="0" bIns="0" rtlCol="0"/>
          <a:lstStyle/>
          <a:p>
            <a:endParaRPr/>
          </a:p>
        </p:txBody>
      </p:sp>
      <p:sp>
        <p:nvSpPr>
          <p:cNvPr id="9" name="object 9"/>
          <p:cNvSpPr txBox="1"/>
          <p:nvPr/>
        </p:nvSpPr>
        <p:spPr>
          <a:xfrm>
            <a:off x="8587104" y="6324600"/>
            <a:ext cx="3655694" cy="289823"/>
          </a:xfrm>
          <a:prstGeom prst="rect">
            <a:avLst/>
          </a:prstGeom>
        </p:spPr>
        <p:txBody>
          <a:bodyPr vert="horz" wrap="square" lIns="0" tIns="12700" rIns="0" bIns="0" rtlCol="0">
            <a:spAutoFit/>
          </a:bodyPr>
          <a:lstStyle/>
          <a:p>
            <a:pPr marL="12700">
              <a:lnSpc>
                <a:spcPct val="100000"/>
              </a:lnSpc>
              <a:spcBef>
                <a:spcPts val="100"/>
              </a:spcBef>
            </a:pPr>
            <a:r>
              <a:rPr sz="1800" spc="-90" dirty="0">
                <a:solidFill>
                  <a:srgbClr val="3E3E3E"/>
                </a:solidFill>
                <a:latin typeface="Trebuchet MS"/>
                <a:cs typeface="Trebuchet MS"/>
              </a:rPr>
              <a:t>(</a:t>
            </a:r>
            <a:r>
              <a:rPr sz="1800" spc="25" dirty="0">
                <a:solidFill>
                  <a:srgbClr val="3E3E3E"/>
                </a:solidFill>
                <a:latin typeface="Trebuchet MS"/>
                <a:cs typeface="Trebuchet MS"/>
              </a:rPr>
              <a:t>Kovach</a:t>
            </a:r>
            <a:r>
              <a:rPr sz="1800" spc="-175" dirty="0">
                <a:solidFill>
                  <a:srgbClr val="3E3E3E"/>
                </a:solidFill>
                <a:latin typeface="Trebuchet MS"/>
                <a:cs typeface="Trebuchet MS"/>
              </a:rPr>
              <a:t>, </a:t>
            </a:r>
            <a:r>
              <a:rPr sz="1800" spc="-85" dirty="0">
                <a:solidFill>
                  <a:srgbClr val="3E3E3E"/>
                </a:solidFill>
                <a:latin typeface="Trebuchet MS"/>
                <a:cs typeface="Trebuchet MS"/>
              </a:rPr>
              <a:t>2010; </a:t>
            </a:r>
            <a:r>
              <a:rPr sz="1800" spc="-140" dirty="0">
                <a:latin typeface="Trebuchet MS"/>
                <a:cs typeface="Trebuchet MS"/>
              </a:rPr>
              <a:t>LaFrance </a:t>
            </a:r>
            <a:r>
              <a:rPr sz="1800" spc="-114" dirty="0">
                <a:latin typeface="Trebuchet MS"/>
                <a:cs typeface="Trebuchet MS"/>
              </a:rPr>
              <a:t>et </a:t>
            </a:r>
            <a:r>
              <a:rPr sz="1800" spc="-160" dirty="0">
                <a:latin typeface="Trebuchet MS"/>
                <a:cs typeface="Trebuchet MS"/>
              </a:rPr>
              <a:t>al</a:t>
            </a:r>
            <a:r>
              <a:rPr sz="1800" spc="-270" dirty="0">
                <a:latin typeface="Trebuchet MS"/>
                <a:cs typeface="Trebuchet MS"/>
              </a:rPr>
              <a:t>., </a:t>
            </a:r>
            <a:r>
              <a:rPr sz="1800" spc="-55" dirty="0">
                <a:latin typeface="Trebuchet MS"/>
                <a:cs typeface="Trebuchet MS"/>
              </a:rPr>
              <a:t>2010)</a:t>
            </a:r>
            <a:endParaRPr sz="1800" dirty="0">
              <a:latin typeface="Trebuchet MS"/>
              <a:cs typeface="Trebuchet MS"/>
            </a:endParaRPr>
          </a:p>
        </p:txBody>
      </p:sp>
      <p:sp>
        <p:nvSpPr>
          <p:cNvPr id="10" name="Rectangle 9">
            <a:extLst>
              <a:ext uri="{FF2B5EF4-FFF2-40B4-BE49-F238E27FC236}">
                <a16:creationId xmlns:a16="http://schemas.microsoft.com/office/drawing/2014/main" id="{9689EB3F-822E-0876-D735-A07DDAC402D3}"/>
              </a:ext>
            </a:extLst>
          </p:cNvPr>
          <p:cNvSpPr/>
          <p:nvPr/>
        </p:nvSpPr>
        <p:spPr>
          <a:xfrm>
            <a:off x="5794057" y="952499"/>
            <a:ext cx="5586095" cy="4952999"/>
          </a:xfrm>
          <a:prstGeom prst="rect">
            <a:avLst/>
          </a:prstGeom>
          <a:ln>
            <a:solidFill>
              <a:schemeClr val="dk1">
                <a:alpha val="0"/>
              </a:schemeClr>
            </a:solidFill>
          </a:ln>
        </p:spPr>
        <p:style>
          <a:lnRef idx="2">
            <a:schemeClr val="dk1"/>
          </a:lnRef>
          <a:fillRef idx="1">
            <a:schemeClr val="lt1"/>
          </a:fillRef>
          <a:effectRef idx="0">
            <a:schemeClr val="dk1"/>
          </a:effectRef>
          <a:fontRef idx="minor">
            <a:schemeClr val="dk1"/>
          </a:fontRef>
        </p:style>
        <p:txBody>
          <a:bodyPr rtlCol="0" anchor="ctr"/>
          <a:lstStyle/>
          <a:p>
            <a:pPr marL="795655" marR="547370" indent="-229235">
              <a:lnSpc>
                <a:spcPct val="100000"/>
              </a:lnSpc>
              <a:buClr>
                <a:srgbClr val="58B2FF"/>
              </a:buClr>
              <a:buFont typeface="Tahoma"/>
              <a:buChar char="•"/>
              <a:tabLst>
                <a:tab pos="795655" algn="l"/>
                <a:tab pos="796290" algn="l"/>
              </a:tabLst>
            </a:pPr>
            <a:r>
              <a:rPr lang="fr-FR" sz="1800" spc="-85" dirty="0">
                <a:solidFill>
                  <a:srgbClr val="3E3E3E"/>
                </a:solidFill>
                <a:latin typeface="Trebuchet MS"/>
                <a:cs typeface="Trebuchet MS"/>
              </a:rPr>
              <a:t>Évaluation </a:t>
            </a:r>
            <a:r>
              <a:rPr lang="fr-FR" sz="1800" spc="-80" dirty="0">
                <a:solidFill>
                  <a:srgbClr val="3E3E3E"/>
                </a:solidFill>
                <a:latin typeface="Trebuchet MS"/>
                <a:cs typeface="Trebuchet MS"/>
              </a:rPr>
              <a:t>- </a:t>
            </a:r>
            <a:r>
              <a:rPr lang="fr-FR" sz="1800" spc="-100" dirty="0">
                <a:solidFill>
                  <a:srgbClr val="3E3E3E"/>
                </a:solidFill>
                <a:latin typeface="Trebuchet MS"/>
                <a:cs typeface="Trebuchet MS"/>
              </a:rPr>
              <a:t>jugements </a:t>
            </a:r>
            <a:r>
              <a:rPr lang="fr-FR" sz="1800" spc="-120" dirty="0">
                <a:solidFill>
                  <a:srgbClr val="3E3E3E"/>
                </a:solidFill>
                <a:latin typeface="Trebuchet MS"/>
                <a:cs typeface="Trebuchet MS"/>
              </a:rPr>
              <a:t>négatifs</a:t>
            </a:r>
            <a:r>
              <a:rPr lang="fr-FR" sz="1800" spc="-270" dirty="0">
                <a:solidFill>
                  <a:srgbClr val="3E3E3E"/>
                </a:solidFill>
                <a:latin typeface="Trebuchet MS"/>
                <a:cs typeface="Trebuchet MS"/>
              </a:rPr>
              <a:t>, </a:t>
            </a:r>
            <a:r>
              <a:rPr lang="fr-FR" sz="1800" spc="-150" dirty="0">
                <a:solidFill>
                  <a:srgbClr val="3E3E3E"/>
                </a:solidFill>
                <a:latin typeface="Trebuchet MS"/>
                <a:cs typeface="Trebuchet MS"/>
              </a:rPr>
              <a:t>exploitation, </a:t>
            </a:r>
            <a:r>
              <a:rPr lang="fr-FR" sz="1800" spc="-80" dirty="0">
                <a:solidFill>
                  <a:srgbClr val="3E3E3E"/>
                </a:solidFill>
                <a:latin typeface="Trebuchet MS"/>
                <a:cs typeface="Trebuchet MS"/>
              </a:rPr>
              <a:t>oppression, </a:t>
            </a:r>
            <a:r>
              <a:rPr lang="fr-FR" spc="-90" dirty="0">
                <a:solidFill>
                  <a:srgbClr val="3E3E3E"/>
                </a:solidFill>
                <a:latin typeface="Trebuchet MS"/>
                <a:cs typeface="Trebuchet MS"/>
              </a:rPr>
              <a:t>pertes humaines</a:t>
            </a:r>
            <a:r>
              <a:rPr lang="fr-FR" sz="1800" spc="-90" dirty="0">
                <a:solidFill>
                  <a:srgbClr val="3E3E3E"/>
                </a:solidFill>
                <a:latin typeface="Trebuchet MS"/>
                <a:cs typeface="Trebuchet MS"/>
              </a:rPr>
              <a:t> </a:t>
            </a:r>
            <a:r>
              <a:rPr lang="fr-FR" sz="1800" spc="-120" dirty="0">
                <a:solidFill>
                  <a:srgbClr val="3E3E3E"/>
                </a:solidFill>
                <a:latin typeface="Trebuchet MS"/>
                <a:cs typeface="Trebuchet MS"/>
              </a:rPr>
              <a:t>et </a:t>
            </a:r>
            <a:r>
              <a:rPr lang="fr-FR" spc="-90" dirty="0">
                <a:solidFill>
                  <a:srgbClr val="3E3E3E"/>
                </a:solidFill>
                <a:latin typeface="Trebuchet MS"/>
              </a:rPr>
              <a:t>déficit d’histoire</a:t>
            </a:r>
          </a:p>
          <a:p>
            <a:pPr>
              <a:lnSpc>
                <a:spcPct val="100000"/>
              </a:lnSpc>
              <a:buClr>
                <a:srgbClr val="58B2FF"/>
              </a:buClr>
              <a:buFont typeface="Tahoma"/>
              <a:buChar char="•"/>
            </a:pPr>
            <a:endParaRPr lang="fr-FR" sz="2100" dirty="0">
              <a:latin typeface="Trebuchet MS"/>
              <a:cs typeface="Trebuchet MS"/>
            </a:endParaRPr>
          </a:p>
          <a:p>
            <a:pPr marL="795655" marR="1065530" indent="-228600">
              <a:lnSpc>
                <a:spcPct val="100000"/>
              </a:lnSpc>
              <a:spcBef>
                <a:spcPts val="1725"/>
              </a:spcBef>
              <a:buClr>
                <a:srgbClr val="58B2FF"/>
              </a:buClr>
              <a:buFont typeface="Tahoma"/>
              <a:buChar char="•"/>
              <a:tabLst>
                <a:tab pos="795655" algn="l"/>
                <a:tab pos="796290" algn="l"/>
              </a:tabLst>
            </a:pPr>
            <a:r>
              <a:rPr lang="fr-FR" sz="1800" spc="-105" dirty="0">
                <a:solidFill>
                  <a:srgbClr val="3E3E3E"/>
                </a:solidFill>
                <a:latin typeface="Trebuchet MS"/>
                <a:cs typeface="Trebuchet MS"/>
              </a:rPr>
              <a:t>Redéfini </a:t>
            </a:r>
            <a:r>
              <a:rPr lang="fr-FR" sz="1800" spc="-110" dirty="0">
                <a:solidFill>
                  <a:srgbClr val="3E3E3E"/>
                </a:solidFill>
                <a:latin typeface="Trebuchet MS"/>
                <a:cs typeface="Trebuchet MS"/>
              </a:rPr>
              <a:t>comme </a:t>
            </a:r>
            <a:r>
              <a:rPr lang="fr-FR" sz="1800" spc="-135" dirty="0">
                <a:solidFill>
                  <a:srgbClr val="3E3E3E"/>
                </a:solidFill>
                <a:latin typeface="Trebuchet MS"/>
                <a:cs typeface="Trebuchet MS"/>
              </a:rPr>
              <a:t>une </a:t>
            </a:r>
            <a:r>
              <a:rPr lang="fr-FR" sz="1800" spc="-70" dirty="0">
                <a:solidFill>
                  <a:srgbClr val="3E3E3E"/>
                </a:solidFill>
                <a:latin typeface="Trebuchet MS"/>
                <a:cs typeface="Trebuchet MS"/>
              </a:rPr>
              <a:t>opportunité </a:t>
            </a:r>
            <a:r>
              <a:rPr lang="fr-FR" sz="1800" spc="-65" dirty="0">
                <a:solidFill>
                  <a:srgbClr val="3E3E3E"/>
                </a:solidFill>
                <a:latin typeface="Trebuchet MS"/>
                <a:cs typeface="Trebuchet MS"/>
              </a:rPr>
              <a:t>d'</a:t>
            </a:r>
            <a:r>
              <a:rPr lang="fr-FR" sz="1800" spc="-110" dirty="0">
                <a:solidFill>
                  <a:srgbClr val="3E3E3E"/>
                </a:solidFill>
                <a:latin typeface="Trebuchet MS"/>
                <a:cs typeface="Trebuchet MS"/>
              </a:rPr>
              <a:t>apprentissage </a:t>
            </a:r>
            <a:r>
              <a:rPr lang="fr-FR" sz="1800" spc="10" dirty="0">
                <a:solidFill>
                  <a:srgbClr val="3E3E3E"/>
                </a:solidFill>
                <a:latin typeface="Trebuchet MS"/>
                <a:cs typeface="Trebuchet MS"/>
              </a:rPr>
              <a:t>plutôt </a:t>
            </a:r>
            <a:r>
              <a:rPr lang="fr-FR" sz="1800" spc="-114" dirty="0">
                <a:solidFill>
                  <a:srgbClr val="3E3E3E"/>
                </a:solidFill>
                <a:latin typeface="Trebuchet MS"/>
                <a:cs typeface="Trebuchet MS"/>
              </a:rPr>
              <a:t>que de </a:t>
            </a:r>
            <a:r>
              <a:rPr lang="fr-FR" sz="1800" spc="-100" dirty="0">
                <a:solidFill>
                  <a:srgbClr val="3E3E3E"/>
                </a:solidFill>
                <a:latin typeface="Trebuchet MS"/>
                <a:cs typeface="Trebuchet MS"/>
              </a:rPr>
              <a:t>jugement</a:t>
            </a:r>
            <a:endParaRPr lang="fr-FR" sz="1800" dirty="0">
              <a:latin typeface="Trebuchet MS"/>
              <a:cs typeface="Trebuchet MS"/>
            </a:endParaRPr>
          </a:p>
          <a:p>
            <a:pPr>
              <a:lnSpc>
                <a:spcPct val="100000"/>
              </a:lnSpc>
              <a:buClr>
                <a:srgbClr val="58B2FF"/>
              </a:buClr>
              <a:buFont typeface="Tahoma"/>
              <a:buChar char="•"/>
            </a:pPr>
            <a:endParaRPr lang="fr-FR" sz="2100" dirty="0">
              <a:latin typeface="Trebuchet MS"/>
              <a:cs typeface="Trebuchet MS"/>
            </a:endParaRPr>
          </a:p>
          <a:p>
            <a:pPr marL="795655" indent="-229235">
              <a:lnSpc>
                <a:spcPct val="100000"/>
              </a:lnSpc>
              <a:spcBef>
                <a:spcPts val="1725"/>
              </a:spcBef>
              <a:buClr>
                <a:srgbClr val="58B2FF"/>
              </a:buClr>
              <a:buFont typeface="Tahoma"/>
              <a:buChar char="•"/>
              <a:tabLst>
                <a:tab pos="795655" algn="l"/>
                <a:tab pos="796290" algn="l"/>
              </a:tabLst>
            </a:pPr>
            <a:r>
              <a:rPr lang="fr-FR" sz="1800" spc="-80" dirty="0">
                <a:solidFill>
                  <a:srgbClr val="3E3E3E"/>
                </a:solidFill>
                <a:latin typeface="Trebuchet MS"/>
                <a:cs typeface="Trebuchet MS"/>
              </a:rPr>
              <a:t>La </a:t>
            </a:r>
            <a:r>
              <a:rPr lang="fr-FR" sz="1800" spc="-85" dirty="0">
                <a:solidFill>
                  <a:srgbClr val="3E3E3E"/>
                </a:solidFill>
                <a:latin typeface="Trebuchet MS"/>
                <a:cs typeface="Trebuchet MS"/>
              </a:rPr>
              <a:t>recherche </a:t>
            </a:r>
            <a:r>
              <a:rPr lang="fr-FR" sz="1800" spc="-60" dirty="0">
                <a:solidFill>
                  <a:srgbClr val="3E3E3E"/>
                </a:solidFill>
                <a:latin typeface="Trebuchet MS"/>
                <a:cs typeface="Trebuchet MS"/>
              </a:rPr>
              <a:t>n'</a:t>
            </a:r>
            <a:r>
              <a:rPr lang="fr-FR" sz="1800" spc="-80" dirty="0">
                <a:solidFill>
                  <a:srgbClr val="3E3E3E"/>
                </a:solidFill>
                <a:latin typeface="Trebuchet MS"/>
                <a:cs typeface="Trebuchet MS"/>
              </a:rPr>
              <a:t>est </a:t>
            </a:r>
            <a:r>
              <a:rPr lang="fr-FR" sz="1800" spc="-60" dirty="0">
                <a:solidFill>
                  <a:srgbClr val="3E3E3E"/>
                </a:solidFill>
                <a:latin typeface="Trebuchet MS"/>
                <a:cs typeface="Trebuchet MS"/>
              </a:rPr>
              <a:t>pas </a:t>
            </a:r>
            <a:r>
              <a:rPr lang="fr-FR" sz="1800" spc="-114" dirty="0" err="1">
                <a:solidFill>
                  <a:srgbClr val="3E3E3E"/>
                </a:solidFill>
                <a:latin typeface="Trebuchet MS"/>
                <a:cs typeface="Trebuchet MS"/>
              </a:rPr>
              <a:t>aculturelle</a:t>
            </a:r>
            <a:r>
              <a:rPr lang="fr-FR" sz="1800" spc="-114" dirty="0">
                <a:solidFill>
                  <a:srgbClr val="3E3E3E"/>
                </a:solidFill>
                <a:latin typeface="Trebuchet MS"/>
                <a:cs typeface="Trebuchet MS"/>
              </a:rPr>
              <a:t> </a:t>
            </a:r>
            <a:r>
              <a:rPr lang="fr-FR" sz="1800" spc="20" dirty="0">
                <a:solidFill>
                  <a:srgbClr val="3E3E3E"/>
                </a:solidFill>
                <a:latin typeface="Trebuchet MS"/>
                <a:cs typeface="Trebuchet MS"/>
              </a:rPr>
              <a:t>ou </a:t>
            </a:r>
            <a:r>
              <a:rPr lang="fr-FR" sz="1800" spc="-120" dirty="0">
                <a:solidFill>
                  <a:srgbClr val="3E3E3E"/>
                </a:solidFill>
                <a:latin typeface="Trebuchet MS"/>
                <a:cs typeface="Trebuchet MS"/>
              </a:rPr>
              <a:t>apolitique</a:t>
            </a:r>
            <a:endParaRPr lang="fr-FR" sz="1800" dirty="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5542</TotalTime>
  <Words>2442</Words>
  <Application>Microsoft Office PowerPoint</Application>
  <PresentationFormat>Widescreen</PresentationFormat>
  <Paragraphs>213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Microsoft Sans Serif</vt:lpstr>
      <vt:lpstr>Tahoma</vt:lpstr>
      <vt:lpstr>Times New Roman</vt:lpstr>
      <vt:lpstr>Trebuchet MS</vt:lpstr>
      <vt:lpstr>Office Theme</vt:lpstr>
      <vt:lpstr>PowerPoint Presentation</vt:lpstr>
      <vt:lpstr>PowerPoint Presentation</vt:lpstr>
      <vt:lpstr>PowerPoint Presentation</vt:lpstr>
      <vt:lpstr>QU'EST-CE QUE L’ÉVALUATION DE RECHERCHE? </vt:lpstr>
      <vt:lpstr>PowerPoint Presentation</vt:lpstr>
      <vt:lpstr>PowerPoint Presentation</vt:lpstr>
      <vt:lpstr>PowerPoint Presentation</vt:lpstr>
      <vt:lpstr>PowerPoint Presentation</vt:lpstr>
      <vt:lpstr>POURQUOI CELA COMPTE</vt:lpstr>
      <vt:lpstr>PowerPoint Presentation</vt:lpstr>
      <vt:lpstr>PowerPoint Presentation</vt:lpstr>
      <vt:lpstr>PowerPoint Presentation</vt:lpstr>
      <vt:lpstr>PowerPoint Presentation</vt:lpstr>
      <vt:lpstr>CRÉER L’HISTOIRE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Responsabilité relationnelle</vt:lpstr>
      <vt:lpstr>Paquet</vt:lpstr>
      <vt:lpstr>PowerPoint Presentation</vt:lpstr>
      <vt:lpstr>Cercle de partage</vt:lpstr>
      <vt:lpstr>Cercle de discussion</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Deinera</dc:creator>
  <cp:keywords>, docId:5C07E5067306EA53EC50CFA8D6F26EFA</cp:keywords>
  <cp:lastModifiedBy>Krista Stephenson</cp:lastModifiedBy>
  <cp:revision>5</cp:revision>
  <dcterms:created xsi:type="dcterms:W3CDTF">2022-10-19T14:02:32Z</dcterms:created>
  <dcterms:modified xsi:type="dcterms:W3CDTF">2023-01-06T15:44:42Z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2022-06-10T00:00:00Z</vt:filetime>
  </property>
  <property fmtid="{D5CDD505-2E9C-101B-9397-08002B2CF9AE}" pid="3" name="Creator">
    <vt:lpwstr>Acrobat PDFMaker 11 for PowerPoint</vt:lpwstr>
  </property>
  <property fmtid="{D5CDD505-2E9C-101B-9397-08002B2CF9AE}" pid="4" name="LastSaved">
    <vt:filetime>2022-10-19T00:00:00Z</vt:filetime>
  </property>
</Properties>
</file>